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88" r:id="rId5"/>
    <p:sldId id="256" r:id="rId6"/>
    <p:sldId id="257" r:id="rId7"/>
    <p:sldId id="262" r:id="rId8"/>
    <p:sldId id="274" r:id="rId9"/>
    <p:sldId id="293" r:id="rId10"/>
    <p:sldId id="291" r:id="rId11"/>
    <p:sldId id="292" r:id="rId12"/>
    <p:sldId id="298" r:id="rId13"/>
    <p:sldId id="299" r:id="rId14"/>
    <p:sldId id="296" r:id="rId15"/>
    <p:sldId id="297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25A3DB-FD3E-49D2-BF29-47CE2B59ACAC}" v="61" dt="2025-06-02T06:58:10.719"/>
    <p1510:client id="{BF6256A7-9083-4020-9064-7A1E205188BA}" v="6" dt="2025-06-02T06:18:20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ченко Ірина Борисівна" userId="S::marchenko.iryna@ahk1.myschool.in.ua::65d13e4c-349a-44ea-9c71-99f722fcaf01" providerId="AD" clId="Web-{BF6256A7-9083-4020-9064-7A1E205188BA}"/>
    <pc:docChg chg="modSld">
      <pc:chgData name="Марченко Ірина Борисівна" userId="S::marchenko.iryna@ahk1.myschool.in.ua::65d13e4c-349a-44ea-9c71-99f722fcaf01" providerId="AD" clId="Web-{BF6256A7-9083-4020-9064-7A1E205188BA}" dt="2025-06-02T06:18:20.449" v="4"/>
      <pc:docMkLst>
        <pc:docMk/>
      </pc:docMkLst>
      <pc:sldChg chg="addSp modSp">
        <pc:chgData name="Марченко Ірина Борисівна" userId="S::marchenko.iryna@ahk1.myschool.in.ua::65d13e4c-349a-44ea-9c71-99f722fcaf01" providerId="AD" clId="Web-{BF6256A7-9083-4020-9064-7A1E205188BA}" dt="2025-06-02T06:18:20.449" v="4"/>
        <pc:sldMkLst>
          <pc:docMk/>
          <pc:sldMk cId="20678236" sldId="290"/>
        </pc:sldMkLst>
        <pc:spChg chg="mod">
          <ac:chgData name="Марченко Ірина Борисівна" userId="S::marchenko.iryna@ahk1.myschool.in.ua::65d13e4c-349a-44ea-9c71-99f722fcaf01" providerId="AD" clId="Web-{BF6256A7-9083-4020-9064-7A1E205188BA}" dt="2025-06-02T06:17:40.526" v="2" actId="14100"/>
          <ac:spMkLst>
            <pc:docMk/>
            <pc:sldMk cId="20678236" sldId="290"/>
            <ac:spMk id="2" creationId="{00000000-0000-0000-0000-000000000000}"/>
          </ac:spMkLst>
        </pc:spChg>
        <pc:spChg chg="add mod">
          <ac:chgData name="Марченко Ірина Борисівна" userId="S::marchenko.iryna@ahk1.myschool.in.ua::65d13e4c-349a-44ea-9c71-99f722fcaf01" providerId="AD" clId="Web-{BF6256A7-9083-4020-9064-7A1E205188BA}" dt="2025-06-02T06:18:20.449" v="4"/>
          <ac:spMkLst>
            <pc:docMk/>
            <pc:sldMk cId="20678236" sldId="290"/>
            <ac:spMk id="3" creationId="{43BC8E01-0477-4053-F3C7-3369B2C55E4F}"/>
          </ac:spMkLst>
        </pc:spChg>
      </pc:sldChg>
    </pc:docChg>
  </pc:docChgLst>
  <pc:docChgLst>
    <pc:chgData name="Марченко Ірина Борисівна" userId="S::marchenko.iryna@ahk1.myschool.in.ua::65d13e4c-349a-44ea-9c71-99f722fcaf01" providerId="AD" clId="Web-{A325A3DB-FD3E-49D2-BF29-47CE2B59ACAC}"/>
    <pc:docChg chg="addSld modSld">
      <pc:chgData name="Марченко Ірина Борисівна" userId="S::marchenko.iryna@ahk1.myschool.in.ua::65d13e4c-349a-44ea-9c71-99f722fcaf01" providerId="AD" clId="Web-{A325A3DB-FD3E-49D2-BF29-47CE2B59ACAC}" dt="2025-06-02T06:58:10.719" v="47" actId="20577"/>
      <pc:docMkLst>
        <pc:docMk/>
      </pc:docMkLst>
      <pc:sldChg chg="modSp add replId">
        <pc:chgData name="Марченко Ірина Борисівна" userId="S::marchenko.iryna@ahk1.myschool.in.ua::65d13e4c-349a-44ea-9c71-99f722fcaf01" providerId="AD" clId="Web-{A325A3DB-FD3E-49D2-BF29-47CE2B59ACAC}" dt="2025-06-02T06:57:27.795" v="10" actId="20577"/>
        <pc:sldMkLst>
          <pc:docMk/>
          <pc:sldMk cId="3710867980" sldId="298"/>
        </pc:sldMkLst>
        <pc:spChg chg="mod">
          <ac:chgData name="Марченко Ірина Борисівна" userId="S::marchenko.iryna@ahk1.myschool.in.ua::65d13e4c-349a-44ea-9c71-99f722fcaf01" providerId="AD" clId="Web-{A325A3DB-FD3E-49D2-BF29-47CE2B59ACAC}" dt="2025-06-02T06:57:27.795" v="10" actId="20577"/>
          <ac:spMkLst>
            <pc:docMk/>
            <pc:sldMk cId="3710867980" sldId="298"/>
            <ac:spMk id="3" creationId="{E03FE71C-4DB4-16F1-F575-ABFACB87A220}"/>
          </ac:spMkLst>
        </pc:spChg>
      </pc:sldChg>
      <pc:sldChg chg="modSp add replId">
        <pc:chgData name="Марченко Ірина Борисівна" userId="S::marchenko.iryna@ahk1.myschool.in.ua::65d13e4c-349a-44ea-9c71-99f722fcaf01" providerId="AD" clId="Web-{A325A3DB-FD3E-49D2-BF29-47CE2B59ACAC}" dt="2025-06-02T06:58:10.719" v="47" actId="20577"/>
        <pc:sldMkLst>
          <pc:docMk/>
          <pc:sldMk cId="4086052898" sldId="299"/>
        </pc:sldMkLst>
        <pc:spChg chg="mod">
          <ac:chgData name="Марченко Ірина Борисівна" userId="S::marchenko.iryna@ahk1.myschool.in.ua::65d13e4c-349a-44ea-9c71-99f722fcaf01" providerId="AD" clId="Web-{A325A3DB-FD3E-49D2-BF29-47CE2B59ACAC}" dt="2025-06-02T06:58:10.719" v="47" actId="20577"/>
          <ac:spMkLst>
            <pc:docMk/>
            <pc:sldMk cId="4086052898" sldId="299"/>
            <ac:spMk id="3" creationId="{F2F20418-9D06-27B9-F92B-2AB45BDC1F42}"/>
          </ac:spMkLst>
        </pc:spChg>
        <pc:picChg chg="mod">
          <ac:chgData name="Марченко Ірина Борисівна" userId="S::marchenko.iryna@ahk1.myschool.in.ua::65d13e4c-349a-44ea-9c71-99f722fcaf01" providerId="AD" clId="Web-{A325A3DB-FD3E-49D2-BF29-47CE2B59ACAC}" dt="2025-06-02T06:58:02.375" v="41" actId="1076"/>
          <ac:picMkLst>
            <pc:docMk/>
            <pc:sldMk cId="4086052898" sldId="299"/>
            <ac:picMk id="5" creationId="{751CF9C5-CFD1-CF8F-591F-68BDCF8316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E7E1-2BF9-4A65-83AB-F6C4B237A71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EE2C-3A48-4119-883F-B1DBA7A0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7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E7E1-2BF9-4A65-83AB-F6C4B237A71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EE2C-3A48-4119-883F-B1DBA7A0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22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E7E1-2BF9-4A65-83AB-F6C4B237A71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EE2C-3A48-4119-883F-B1DBA7A0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4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E7E1-2BF9-4A65-83AB-F6C4B237A71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EE2C-3A48-4119-883F-B1DBA7A0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3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E7E1-2BF9-4A65-83AB-F6C4B237A71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EE2C-3A48-4119-883F-B1DBA7A0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3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E7E1-2BF9-4A65-83AB-F6C4B237A71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EE2C-3A48-4119-883F-B1DBA7A0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8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E7E1-2BF9-4A65-83AB-F6C4B237A71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EE2C-3A48-4119-883F-B1DBA7A0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0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E7E1-2BF9-4A65-83AB-F6C4B237A71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EE2C-3A48-4119-883F-B1DBA7A0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E7E1-2BF9-4A65-83AB-F6C4B237A71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EE2C-3A48-4119-883F-B1DBA7A0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2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E7E1-2BF9-4A65-83AB-F6C4B237A71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EE2C-3A48-4119-883F-B1DBA7A0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2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E7E1-2BF9-4A65-83AB-F6C4B237A71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EE2C-3A48-4119-883F-B1DBA7A0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6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AE7E1-2BF9-4A65-83AB-F6C4B237A71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3EE2C-3A48-4119-883F-B1DBA7A06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8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4" y="78059"/>
            <a:ext cx="11351941" cy="6609303"/>
          </a:xfrm>
        </p:spPr>
      </p:pic>
    </p:spTree>
    <p:extLst>
      <p:ext uri="{BB962C8B-B14F-4D97-AF65-F5344CB8AC3E}">
        <p14:creationId xmlns:p14="http://schemas.microsoft.com/office/powerpoint/2010/main" val="2393286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B9DFA-034A-2FF5-058A-474BA0681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8"/>
            <a:ext cx="12192000" cy="683570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F20418-9D06-27B9-F92B-2AB45BDC1F42}"/>
              </a:ext>
            </a:extLst>
          </p:cNvPr>
          <p:cNvSpPr/>
          <p:nvPr/>
        </p:nvSpPr>
        <p:spPr>
          <a:xfrm>
            <a:off x="1507958" y="1411705"/>
            <a:ext cx="9430100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6000" b="1" dirty="0" err="1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Розклад</a:t>
            </a:r>
            <a:r>
              <a:rPr lang="ru-RU" sz="6000" b="1" dirty="0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6000" b="1" dirty="0" err="1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навчальних</a:t>
            </a:r>
            <a:r>
              <a:rPr lang="ru-RU" sz="6000" b="1" dirty="0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 занять</a:t>
            </a:r>
          </a:p>
          <a:p>
            <a:pPr algn="ctr"/>
            <a:r>
              <a:rPr lang="ru-RU" sz="6000" b="1" dirty="0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З 02.06 по 20.06</a:t>
            </a:r>
            <a:endParaRPr lang="ru-RU" sz="60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1CF9C5-CFD1-CF8F-591F-68BDCF8316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642" y="2842866"/>
            <a:ext cx="3301085" cy="33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5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clipboard_image_1b9b42d0530cbb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56" y="620687"/>
            <a:ext cx="8827699" cy="61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рина\Desktop\clipboard_image_1995d80799cdd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18" y="86287"/>
            <a:ext cx="9902282" cy="66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FFF318-F679-4B88-ABC8-5EDCB217EA01}"/>
              </a:ext>
            </a:extLst>
          </p:cNvPr>
          <p:cNvSpPr/>
          <p:nvPr/>
        </p:nvSpPr>
        <p:spPr>
          <a:xfrm>
            <a:off x="1658920" y="624185"/>
            <a:ext cx="864557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7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cap="none" spc="0" dirty="0" smtClean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2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7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дзвоник</a:t>
            </a:r>
            <a:r>
              <a:rPr lang="ru-RU" sz="7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30" name="Picture 6" descr="1 вересня. 1 сентября.">
            <a:extLst>
              <a:ext uri="{FF2B5EF4-FFF2-40B4-BE49-F238E27FC236}">
                <a16:creationId xmlns:a16="http://schemas.microsoft.com/office/drawing/2014/main" id="{2DA893DA-5836-4498-8520-FA5ACBE973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15" y="3556694"/>
            <a:ext cx="2769770" cy="27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3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25FFD1-2B93-41D3-BF59-9668395D7E6D}"/>
              </a:ext>
            </a:extLst>
          </p:cNvPr>
          <p:cNvSpPr/>
          <p:nvPr/>
        </p:nvSpPr>
        <p:spPr>
          <a:xfrm>
            <a:off x="1683546" y="624185"/>
            <a:ext cx="85963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</a:t>
            </a:r>
            <a:r>
              <a:rPr lang="ru-RU" sz="7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7200" b="1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Шкільна</a:t>
            </a:r>
            <a:r>
              <a:rPr lang="ru-RU" sz="7200" b="1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A71352-8E90-41F7-AFE3-E54C5886E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672" y="2448699"/>
            <a:ext cx="6058990" cy="31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2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DC9321-5078-4CC1-A208-408352475A48}"/>
              </a:ext>
            </a:extLst>
          </p:cNvPr>
          <p:cNvSpPr/>
          <p:nvPr/>
        </p:nvSpPr>
        <p:spPr>
          <a:xfrm>
            <a:off x="480254" y="237887"/>
            <a:ext cx="110600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</a:t>
            </a:r>
            <a:r>
              <a:rPr lang="ru-RU" sz="6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6000" b="1" cap="none" spc="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Шкільне</a:t>
            </a:r>
            <a:r>
              <a:rPr lang="ru-RU" sz="6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життя</a:t>
            </a:r>
            <a:r>
              <a:rPr lang="ru-RU" sz="60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cap="none" spc="0" dirty="0" smtClean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none" spc="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800" b="1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коротке</a:t>
            </a:r>
            <a:r>
              <a:rPr lang="ru-RU" sz="2800" b="1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800" b="1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про життя </a:t>
            </a:r>
            <a:r>
              <a:rPr lang="ru-RU" sz="2800" b="1" cap="none" spc="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класної</a:t>
            </a:r>
            <a:r>
              <a:rPr lang="ru-RU" sz="2800" b="1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sz="2800" b="1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b="1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2800" b="1" cap="none" spc="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endParaRPr lang="ru-RU" sz="2800" b="1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6" name="Picture 6" descr="Викторина клипарт (63 фото) » Рисунки для срисовки и не только">
            <a:extLst>
              <a:ext uri="{FF2B5EF4-FFF2-40B4-BE49-F238E27FC236}">
                <a16:creationId xmlns:a16="http://schemas.microsoft.com/office/drawing/2014/main" id="{A3ED1A92-C1B6-4E4B-B657-153D11E41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90" y="2732281"/>
            <a:ext cx="424815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2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725EFB-289C-4DA2-93D7-805170183CF0}"/>
              </a:ext>
            </a:extLst>
          </p:cNvPr>
          <p:cNvSpPr/>
          <p:nvPr/>
        </p:nvSpPr>
        <p:spPr>
          <a:xfrm>
            <a:off x="1579533" y="237887"/>
            <a:ext cx="88615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</a:t>
            </a:r>
            <a:r>
              <a:rPr lang="ru-RU" sz="6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6000" b="1" cap="none" spc="0" dirty="0" err="1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Інструктажна</a:t>
            </a:r>
            <a:r>
              <a:rPr lang="ru-RU" sz="6000" b="1" cap="none" spc="0" dirty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Picture 4" descr="Сказки клипарт (67 фото) » Рисунки для срисовки и не только">
            <a:extLst>
              <a:ext uri="{FF2B5EF4-FFF2-40B4-BE49-F238E27FC236}">
                <a16:creationId xmlns:a16="http://schemas.microsoft.com/office/drawing/2014/main" id="{BB2802CE-A67C-4447-A046-59267F6D1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802" y="1438216"/>
            <a:ext cx="5189047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4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0-02-05-13de1875eb978c4ac0dc2ae89316d311ce900e6c6da7ce2c93ccf71a5047da3e_6422499e17668f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47" y="242011"/>
            <a:ext cx="8924180" cy="630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94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clipboard_image_5a2f12cfdcb92a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05" y="357429"/>
            <a:ext cx="9775674" cy="60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esktop\clipboard_image_f2dbc411746d74c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12" y="761203"/>
            <a:ext cx="9281659" cy="558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4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2225B-FB45-2B62-096E-A523734E6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3FE71C-4DB4-16F1-F575-ABFACB87A220}"/>
              </a:ext>
            </a:extLst>
          </p:cNvPr>
          <p:cNvSpPr/>
          <p:nvPr/>
        </p:nvSpPr>
        <p:spPr>
          <a:xfrm>
            <a:off x="2088037" y="237887"/>
            <a:ext cx="7844520" cy="1015663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ru-RU" sz="6000" b="1" cap="none" spc="0" dirty="0" err="1">
                <a:ln w="0"/>
                <a:solidFill>
                  <a:srgbClr val="0070C0"/>
                </a:solidFill>
                <a:latin typeface="Times New Roman"/>
                <a:cs typeface="Times New Roman"/>
              </a:rPr>
              <a:t>Станція</a:t>
            </a:r>
            <a:r>
              <a:rPr lang="ru-RU" sz="6000" b="1" cap="none" spc="0" dirty="0">
                <a:ln w="0"/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6000" b="1" dirty="0">
                <a:ln w="0"/>
                <a:solidFill>
                  <a:srgbClr val="0070C0"/>
                </a:solidFill>
                <a:latin typeface="Times New Roman"/>
                <a:cs typeface="Times New Roman"/>
              </a:rPr>
              <a:t>«</a:t>
            </a:r>
            <a:r>
              <a:rPr lang="ru-RU" sz="6000" b="1" dirty="0" err="1">
                <a:ln w="0"/>
                <a:solidFill>
                  <a:srgbClr val="0070C0"/>
                </a:solidFill>
                <a:latin typeface="Times New Roman"/>
                <a:cs typeface="Times New Roman"/>
              </a:rPr>
              <a:t>Навчальна</a:t>
            </a:r>
            <a:r>
              <a:rPr lang="ru-RU" sz="6000" b="1" dirty="0">
                <a:ln w="0"/>
                <a:solidFill>
                  <a:srgbClr val="0070C0"/>
                </a:solidFill>
                <a:latin typeface="Times New Roman"/>
                <a:cs typeface="Times New Roman"/>
              </a:rPr>
              <a:t>»</a:t>
            </a:r>
            <a:endParaRPr lang="ru-RU" sz="6000" b="1" cap="none" spc="0" dirty="0">
              <a:ln w="0"/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3FB73E-5EBF-474C-31B4-7E6B30882D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1374" y="1059537"/>
            <a:ext cx="48863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67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158A31BE9DAD4FAC92363F1BC09D5C" ma:contentTypeVersion="4" ma:contentTypeDescription="Створення нового документа." ma:contentTypeScope="" ma:versionID="0427e4c563bb240d88d053073a7868f9">
  <xsd:schema xmlns:xsd="http://www.w3.org/2001/XMLSchema" xmlns:xs="http://www.w3.org/2001/XMLSchema" xmlns:p="http://schemas.microsoft.com/office/2006/metadata/properties" xmlns:ns2="47e1fbc2-6e94-47d7-80d9-2b82fb4a84d0" targetNamespace="http://schemas.microsoft.com/office/2006/metadata/properties" ma:root="true" ma:fieldsID="9e2b772a6461b8632342f134ba43b4f5" ns2:_="">
    <xsd:import namespace="47e1fbc2-6e94-47d7-80d9-2b82fb4a84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1fbc2-6e94-47d7-80d9-2b82fb4a8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2C4638-DBF1-4957-9370-608BC895F92B}">
  <ds:schemaRefs>
    <ds:schemaRef ds:uri="http://schemas.microsoft.com/office/2006/metadata/properties"/>
    <ds:schemaRef ds:uri="47e1fbc2-6e94-47d7-80d9-2b82fb4a84d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3844B3-D3B0-431D-B031-1529E6CA07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EFD1D1-1B6B-48D8-8667-64C1F32488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e1fbc2-6e94-47d7-80d9-2b82fb4a84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39</Words>
  <Application>Microsoft Office PowerPoint</Application>
  <PresentationFormat>Широкоэкранный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Радько Олена Володимирівна</dc:creator>
  <cp:lastModifiedBy>Марченко Ангеліна Олександрівна</cp:lastModifiedBy>
  <cp:revision>22</cp:revision>
  <dcterms:created xsi:type="dcterms:W3CDTF">2022-06-06T11:54:05Z</dcterms:created>
  <dcterms:modified xsi:type="dcterms:W3CDTF">2025-07-11T12:39:25Z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0x0101001E158A31BE9DAD4FAC92363F1BC09D5C</vt:lpwstr>
  </property>
</Properties>
</file>