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6" r:id="rId3"/>
    <p:sldId id="257" r:id="rId4"/>
    <p:sldId id="259" r:id="rId5"/>
    <p:sldId id="262" r:id="rId6"/>
    <p:sldId id="260" r:id="rId7"/>
    <p:sldId id="272" r:id="rId8"/>
    <p:sldId id="273" r:id="rId9"/>
    <p:sldId id="274" r:id="rId10"/>
    <p:sldId id="276" r:id="rId11"/>
    <p:sldId id="275" r:id="rId12"/>
    <p:sldId id="278" r:id="rId13"/>
    <p:sldId id="279" r:id="rId14"/>
    <p:sldId id="263" r:id="rId15"/>
    <p:sldId id="265" r:id="rId16"/>
    <p:sldId id="264" r:id="rId17"/>
    <p:sldId id="261" r:id="rId18"/>
    <p:sldId id="267" r:id="rId19"/>
    <p:sldId id="268" r:id="rId20"/>
    <p:sldId id="266" r:id="rId21"/>
    <p:sldId id="270" r:id="rId22"/>
    <p:sldId id="269" r:id="rId23"/>
    <p:sldId id="271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F3B1A-5ECE-44BB-A852-ADBDCA4FA0E3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0E66-D83F-43D1-9B27-E520D6F53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336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F3B1A-5ECE-44BB-A852-ADBDCA4FA0E3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0E66-D83F-43D1-9B27-E520D6F53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700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F3B1A-5ECE-44BB-A852-ADBDCA4FA0E3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0E66-D83F-43D1-9B27-E520D6F53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008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F3B1A-5ECE-44BB-A852-ADBDCA4FA0E3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0E66-D83F-43D1-9B27-E520D6F53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28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F3B1A-5ECE-44BB-A852-ADBDCA4FA0E3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0E66-D83F-43D1-9B27-E520D6F53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441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F3B1A-5ECE-44BB-A852-ADBDCA4FA0E3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0E66-D83F-43D1-9B27-E520D6F53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655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F3B1A-5ECE-44BB-A852-ADBDCA4FA0E3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0E66-D83F-43D1-9B27-E520D6F53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817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F3B1A-5ECE-44BB-A852-ADBDCA4FA0E3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0E66-D83F-43D1-9B27-E520D6F53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614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F3B1A-5ECE-44BB-A852-ADBDCA4FA0E3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0E66-D83F-43D1-9B27-E520D6F53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467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F3B1A-5ECE-44BB-A852-ADBDCA4FA0E3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0E66-D83F-43D1-9B27-E520D6F53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897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F3B1A-5ECE-44BB-A852-ADBDCA4FA0E3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0E66-D83F-43D1-9B27-E520D6F53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824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3B1A-5ECE-44BB-A852-ADBDCA4FA0E3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00E66-D83F-43D1-9B27-E520D6F53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119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З 1 вересня 2020 – привітання з Днем знань у прозі та вірш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12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Результат пошуку зображень за запитом &quot;фон жовто блакитни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41"/>
            <a:ext cx="122877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91794" y="952133"/>
            <a:ext cx="6096000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букви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слово, яке є символом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дізнатись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відгадавши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загадку: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b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прикрашає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голуба,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небо,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стрічка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нас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ru-RU" sz="2400" b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біжить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моря ... </a:t>
            </a:r>
            <a:endParaRPr lang="ru-RU" sz="2400" b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 err="1" smtClean="0"/>
              <a:t>Річка</a:t>
            </a:r>
            <a:r>
              <a:rPr lang="ru-RU" dirty="0" smtClean="0"/>
              <a:t> </a:t>
            </a:r>
            <a:r>
              <a:rPr lang="ru-RU" dirty="0" err="1" smtClean="0"/>
              <a:t>Дніпро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21506" name="Picture 2" descr="Дніпро - презентація з географії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" y="1291112"/>
            <a:ext cx="5493930" cy="4120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83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Результат пошуку зображень за запитом &quot;фон жовто блакитни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877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32069" y="37316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dirty="0"/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58502" y="877431"/>
            <a:ext cx="51952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річки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знаєте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fontAlgn="base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річка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протікає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Вода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найцінніший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скарб,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подарований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природою! </a:t>
            </a:r>
          </a:p>
          <a:p>
            <a:pPr fontAlgn="base"/>
            <a:r>
              <a:rPr lang="ru-RU" b="0" dirty="0" smtClean="0">
                <a:effectLst/>
              </a:rPr>
              <a:t/>
            </a:r>
            <a:br>
              <a:rPr lang="ru-RU" b="0" dirty="0" smtClean="0">
                <a:effectLst/>
              </a:rPr>
            </a:br>
            <a:endParaRPr lang="ru-RU" dirty="0"/>
          </a:p>
        </p:txBody>
      </p:sp>
      <p:pic>
        <p:nvPicPr>
          <p:cNvPr id="22530" name="Picture 2" descr="Ворсклу почистять вперше за останні роки ▻ Команда Удовіченка / Полтавщи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73" y="1173843"/>
            <a:ext cx="4562929" cy="36245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89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Результат пошуку зображень за запитом &quot;фон жовто блакитни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877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32069" y="37316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dirty="0"/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0927" y="750531"/>
            <a:ext cx="62440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воїнів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захищали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землю і свою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українець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минулих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героїв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православними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християнами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християн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хочуть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пом'янути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когось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людей, то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запалюють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церкві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свічку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свічкою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ніколи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забути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дочок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буде буква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sz="2400" b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Незгасима свічка” || MUKACHEVO.N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561" y="2915738"/>
            <a:ext cx="2414821" cy="31958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31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Результат пошуку зображень за запитом &quot;фон жовто блакитни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877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32069" y="37316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dirty="0"/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42262" y="1144588"/>
            <a:ext cx="65488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Козаки</a:t>
            </a:r>
            <a:r>
              <a:rPr lang="ru-RU" sz="2400" dirty="0"/>
              <a:t>, </a:t>
            </a:r>
            <a:r>
              <a:rPr lang="ru-RU" sz="2400" dirty="0" err="1"/>
              <a:t>сучасні</a:t>
            </a:r>
            <a:r>
              <a:rPr lang="ru-RU" sz="2400" dirty="0"/>
              <a:t> </a:t>
            </a:r>
            <a:r>
              <a:rPr lang="ru-RU" sz="2400" dirty="0" err="1"/>
              <a:t>воїни</a:t>
            </a:r>
            <a:r>
              <a:rPr lang="ru-RU" sz="2400" dirty="0"/>
              <a:t> </a:t>
            </a:r>
            <a:r>
              <a:rPr lang="ru-RU" sz="2400" dirty="0" err="1"/>
              <a:t>живуть</a:t>
            </a:r>
            <a:r>
              <a:rPr lang="ru-RU" sz="2400" dirty="0"/>
              <a:t> і </a:t>
            </a:r>
            <a:r>
              <a:rPr lang="ru-RU" sz="2400" dirty="0" err="1"/>
              <a:t>борються</a:t>
            </a:r>
            <a:r>
              <a:rPr lang="ru-RU" sz="2400" dirty="0"/>
              <a:t> у </a:t>
            </a:r>
            <a:r>
              <a:rPr lang="ru-RU" sz="2400" dirty="0" err="1"/>
              <a:t>суво-рих</a:t>
            </a:r>
            <a:r>
              <a:rPr lang="ru-RU" sz="2400" dirty="0"/>
              <a:t> </a:t>
            </a:r>
            <a:r>
              <a:rPr lang="ru-RU" sz="2400" dirty="0" err="1"/>
              <a:t>умовах</a:t>
            </a:r>
            <a:r>
              <a:rPr lang="ru-RU" sz="2400" dirty="0"/>
              <a:t>, але </a:t>
            </a:r>
            <a:r>
              <a:rPr lang="ru-RU" sz="2400" dirty="0" err="1"/>
              <a:t>гарний</a:t>
            </a:r>
            <a:r>
              <a:rPr lang="ru-RU" sz="2400" dirty="0"/>
              <a:t> </a:t>
            </a:r>
            <a:r>
              <a:rPr lang="ru-RU" sz="2400" dirty="0" err="1"/>
              <a:t>настрій</a:t>
            </a:r>
            <a:r>
              <a:rPr lang="ru-RU" sz="2400" dirty="0"/>
              <a:t>, </a:t>
            </a:r>
            <a:r>
              <a:rPr lang="ru-RU" sz="2400" dirty="0" err="1"/>
              <a:t>бадьорість</a:t>
            </a:r>
            <a:r>
              <a:rPr lang="ru-RU" sz="2400" dirty="0"/>
              <a:t> </a:t>
            </a:r>
            <a:r>
              <a:rPr lang="ru-RU" sz="2400" dirty="0" err="1" smtClean="0"/>
              <a:t>допомагає</a:t>
            </a:r>
            <a:r>
              <a:rPr lang="ru-RU" sz="2400" dirty="0" smtClean="0"/>
              <a:t> </a:t>
            </a:r>
            <a:r>
              <a:rPr lang="ru-RU" sz="2400" dirty="0" err="1"/>
              <a:t>їм</a:t>
            </a:r>
            <a:r>
              <a:rPr lang="ru-RU" sz="2400" dirty="0"/>
              <a:t> </a:t>
            </a:r>
            <a:r>
              <a:rPr lang="ru-RU" sz="2400" dirty="0" err="1"/>
              <a:t>зберігати</a:t>
            </a:r>
            <a:r>
              <a:rPr lang="ru-RU" sz="2400" dirty="0"/>
              <a:t> </a:t>
            </a:r>
            <a:r>
              <a:rPr lang="ru-RU" sz="2400" dirty="0" err="1"/>
              <a:t>велику</a:t>
            </a:r>
            <a:r>
              <a:rPr lang="ru-RU" sz="2400" dirty="0"/>
              <a:t> силу духу. Великою </a:t>
            </a:r>
            <a:r>
              <a:rPr lang="ru-RU" sz="2400" dirty="0" err="1"/>
              <a:t>підмогою</a:t>
            </a:r>
            <a:r>
              <a:rPr lang="ru-RU" sz="2400" dirty="0"/>
              <a:t> на </a:t>
            </a:r>
            <a:r>
              <a:rPr lang="ru-RU" sz="2400" dirty="0" err="1"/>
              <a:t>службі</a:t>
            </a:r>
            <a:r>
              <a:rPr lang="ru-RU" sz="2400" dirty="0"/>
              <a:t>, на </a:t>
            </a:r>
            <a:r>
              <a:rPr lang="ru-RU" sz="2400" dirty="0" err="1"/>
              <a:t>війні</a:t>
            </a:r>
            <a:r>
              <a:rPr lang="ru-RU" sz="2400" dirty="0"/>
              <a:t> є </a:t>
            </a:r>
            <a:r>
              <a:rPr lang="ru-RU" sz="2400" dirty="0" err="1"/>
              <a:t>бадьора</a:t>
            </a:r>
            <a:r>
              <a:rPr lang="ru-RU" sz="2400" dirty="0"/>
              <a:t>, </a:t>
            </a:r>
            <a:r>
              <a:rPr lang="ru-RU" sz="2400" dirty="0" err="1"/>
              <a:t>військова</a:t>
            </a:r>
            <a:r>
              <a:rPr lang="ru-RU" sz="2400" dirty="0"/>
              <a:t> </a:t>
            </a:r>
            <a:r>
              <a:rPr lang="ru-RU" sz="2400" dirty="0" err="1"/>
              <a:t>пісня</a:t>
            </a:r>
            <a:r>
              <a:rPr lang="ru-RU" sz="2400" dirty="0"/>
              <a:t>. </a:t>
            </a:r>
            <a:r>
              <a:rPr lang="ru-RU" sz="2400" dirty="0" err="1"/>
              <a:t>Багато</a:t>
            </a:r>
            <a:r>
              <a:rPr lang="ru-RU" sz="2400" dirty="0"/>
              <a:t> </a:t>
            </a:r>
            <a:r>
              <a:rPr lang="ru-RU" sz="2400" dirty="0" err="1"/>
              <a:t>пісень</a:t>
            </a:r>
            <a:r>
              <a:rPr lang="ru-RU" sz="2400" dirty="0"/>
              <a:t> </a:t>
            </a:r>
            <a:r>
              <a:rPr lang="ru-RU" sz="2400" dirty="0" err="1"/>
              <a:t>складено</a:t>
            </a:r>
            <a:r>
              <a:rPr lang="ru-RU" sz="2400" dirty="0"/>
              <a:t> </a:t>
            </a:r>
            <a:r>
              <a:rPr lang="ru-RU" sz="2400" dirty="0" err="1"/>
              <a:t>вже</a:t>
            </a:r>
            <a:r>
              <a:rPr lang="ru-RU" sz="2400" dirty="0"/>
              <a:t> </a:t>
            </a:r>
            <a:r>
              <a:rPr lang="ru-RU" sz="2400" dirty="0" err="1"/>
              <a:t>після</a:t>
            </a:r>
            <a:r>
              <a:rPr lang="ru-RU" sz="2400" dirty="0"/>
              <a:t> початку </a:t>
            </a:r>
            <a:r>
              <a:rPr lang="ru-RU" sz="2400" dirty="0" err="1"/>
              <a:t>цієї</a:t>
            </a:r>
            <a:r>
              <a:rPr lang="ru-RU" sz="2400" dirty="0"/>
              <a:t> </a:t>
            </a:r>
            <a:r>
              <a:rPr lang="ru-RU" sz="2400" dirty="0" err="1"/>
              <a:t>війни</a:t>
            </a:r>
            <a:r>
              <a:rPr lang="ru-RU" sz="2400" dirty="0"/>
              <a:t> </a:t>
            </a:r>
            <a:r>
              <a:rPr lang="ru-RU" sz="2400" dirty="0" err="1"/>
              <a:t>проти</a:t>
            </a:r>
            <a:r>
              <a:rPr lang="ru-RU" sz="2400" dirty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. І </a:t>
            </a:r>
            <a:r>
              <a:rPr lang="ru-RU" sz="2400" dirty="0" err="1"/>
              <a:t>підтвердженням</a:t>
            </a:r>
            <a:r>
              <a:rPr lang="ru-RU" sz="2400" dirty="0"/>
              <a:t> </a:t>
            </a:r>
            <a:r>
              <a:rPr lang="ru-RU" sz="2400" dirty="0" err="1"/>
              <a:t>цьому</a:t>
            </a:r>
            <a:r>
              <a:rPr lang="ru-RU" sz="2400" dirty="0"/>
              <a:t> є </a:t>
            </a:r>
            <a:r>
              <a:rPr lang="ru-RU" sz="2400" dirty="0" err="1"/>
              <a:t>наступна</a:t>
            </a:r>
            <a:r>
              <a:rPr lang="ru-RU" sz="2400" dirty="0"/>
              <a:t> буква, яка </a:t>
            </a:r>
            <a:r>
              <a:rPr lang="ru-RU" sz="2400" dirty="0" err="1"/>
              <a:t>хоч</a:t>
            </a:r>
            <a:r>
              <a:rPr lang="ru-RU" sz="2400" dirty="0"/>
              <a:t> і </a:t>
            </a:r>
            <a:r>
              <a:rPr lang="ru-RU" sz="2400" dirty="0" err="1"/>
              <a:t>має</a:t>
            </a:r>
            <a:r>
              <a:rPr lang="ru-RU" sz="2400" dirty="0"/>
              <a:t> одну струну, але схожа на бандуру, кобзу і </a:t>
            </a:r>
            <a:r>
              <a:rPr lang="ru-RU" sz="2400" dirty="0" err="1"/>
              <a:t>нагадує</a:t>
            </a:r>
            <a:r>
              <a:rPr lang="ru-RU" sz="2400" dirty="0"/>
              <a:t> про </a:t>
            </a:r>
            <a:r>
              <a:rPr lang="ru-RU" sz="2400" dirty="0" err="1"/>
              <a:t>любов</a:t>
            </a:r>
            <a:r>
              <a:rPr lang="ru-RU" sz="2400" dirty="0"/>
              <a:t> </a:t>
            </a:r>
            <a:r>
              <a:rPr lang="ru-RU" sz="2400" dirty="0" err="1"/>
              <a:t>українців</a:t>
            </a:r>
            <a:r>
              <a:rPr lang="ru-RU" sz="2400" dirty="0"/>
              <a:t> до </a:t>
            </a:r>
            <a:r>
              <a:rPr lang="ru-RU" sz="2400" dirty="0" err="1"/>
              <a:t>пісні</a:t>
            </a:r>
            <a:r>
              <a:rPr lang="ru-RU" sz="2400" dirty="0"/>
              <a:t>, </a:t>
            </a:r>
            <a:r>
              <a:rPr lang="ru-RU" sz="2400" dirty="0" err="1"/>
              <a:t>музики</a:t>
            </a:r>
            <a:r>
              <a:rPr lang="ru-RU" sz="2400" dirty="0"/>
              <a:t>. </a:t>
            </a:r>
          </a:p>
        </p:txBody>
      </p:sp>
      <p:pic>
        <p:nvPicPr>
          <p:cNvPr id="18434" name="Picture 2" descr="Шевченко з кобзою над Дніпром – Костянтин Трутовски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92" y="1825625"/>
            <a:ext cx="4265647" cy="2937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5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Результат пошуку зображень за запитом &quot;фон жовто блакитни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74568" y="578485"/>
            <a:ext cx="104154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буква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нагадує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старовинну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хату,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наш з вами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сім'я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кожного з нас.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Сім'я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наша родина,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Коріння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роду живить дерево народу.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коріння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заглибилось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далеку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сиву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давнину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sz="2400" b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4" name="Picture 4" descr="Українська хата - відомі та невідомі факти по житло українці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096" y="1941125"/>
            <a:ext cx="6096003" cy="45720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45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Результат пошуку зображень за запитом &quot;фон жовто блакитни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09"/>
            <a:ext cx="12192000" cy="684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23954" y="365125"/>
            <a:ext cx="660109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dirty="0"/>
              <a:t>Зараз </a:t>
            </a:r>
            <a:r>
              <a:rPr lang="ru-RU" sz="2400" dirty="0" err="1"/>
              <a:t>український</a:t>
            </a:r>
            <a:r>
              <a:rPr lang="ru-RU" sz="2400" dirty="0"/>
              <a:t> народ </a:t>
            </a:r>
            <a:r>
              <a:rPr lang="ru-RU" sz="2400" dirty="0" err="1"/>
              <a:t>згуртувався</a:t>
            </a:r>
            <a:r>
              <a:rPr lang="ru-RU" sz="2400" dirty="0"/>
              <a:t> </a:t>
            </a:r>
            <a:r>
              <a:rPr lang="ru-RU" sz="2400" dirty="0" err="1"/>
              <a:t>наче</a:t>
            </a:r>
            <a:r>
              <a:rPr lang="ru-RU" sz="2400" dirty="0"/>
              <a:t> одна  родина.  </a:t>
            </a:r>
            <a:r>
              <a:rPr lang="ru-RU" sz="2400" dirty="0" err="1"/>
              <a:t>Україна</a:t>
            </a:r>
            <a:r>
              <a:rPr lang="ru-RU" sz="2400" dirty="0"/>
              <a:t>  стала  одним домом для </a:t>
            </a:r>
            <a:r>
              <a:rPr lang="ru-RU" sz="2400" dirty="0" err="1"/>
              <a:t>усіх</a:t>
            </a:r>
            <a:r>
              <a:rPr lang="ru-RU" sz="2400" dirty="0"/>
              <a:t> </a:t>
            </a:r>
            <a:r>
              <a:rPr lang="ru-RU" sz="2400" dirty="0" err="1"/>
              <a:t>українців</a:t>
            </a:r>
            <a:r>
              <a:rPr lang="ru-RU" sz="2400" dirty="0"/>
              <a:t>. </a:t>
            </a:r>
            <a:r>
              <a:rPr lang="ru-RU" sz="2400" dirty="0" err="1"/>
              <a:t>Багато</a:t>
            </a:r>
            <a:r>
              <a:rPr lang="ru-RU" sz="2400" dirty="0"/>
              <a:t> наших </a:t>
            </a:r>
            <a:r>
              <a:rPr lang="ru-RU" sz="2400" dirty="0" err="1"/>
              <a:t>громадян</a:t>
            </a:r>
            <a:r>
              <a:rPr lang="ru-RU" sz="2400" dirty="0"/>
              <a:t> </a:t>
            </a:r>
            <a:r>
              <a:rPr lang="ru-RU" sz="2400" dirty="0" err="1"/>
              <a:t>втратили</a:t>
            </a:r>
            <a:r>
              <a:rPr lang="ru-RU" sz="2400" dirty="0"/>
              <a:t> </a:t>
            </a:r>
            <a:r>
              <a:rPr lang="ru-RU" sz="2400" dirty="0" err="1"/>
              <a:t>власні</a:t>
            </a:r>
            <a:r>
              <a:rPr lang="ru-RU" sz="2400" dirty="0"/>
              <a:t> </a:t>
            </a:r>
            <a:r>
              <a:rPr lang="ru-RU" sz="2400" dirty="0" err="1"/>
              <a:t>домівки</a:t>
            </a:r>
            <a:r>
              <a:rPr lang="ru-RU" sz="2400" dirty="0"/>
              <a:t> і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прихистили</a:t>
            </a:r>
            <a:r>
              <a:rPr lang="ru-RU" sz="2400" dirty="0"/>
              <a:t> в </a:t>
            </a:r>
            <a:r>
              <a:rPr lang="ru-RU" sz="2400" dirty="0" err="1"/>
              <a:t>інших</a:t>
            </a:r>
            <a:r>
              <a:rPr lang="ru-RU" sz="2400" dirty="0"/>
              <a:t> </a:t>
            </a:r>
            <a:r>
              <a:rPr lang="ru-RU" sz="2400" dirty="0" err="1"/>
              <a:t>містах</a:t>
            </a:r>
            <a:r>
              <a:rPr lang="ru-RU" sz="2400" dirty="0"/>
              <a:t> і селах не </a:t>
            </a:r>
            <a:r>
              <a:rPr lang="ru-RU" sz="2400" dirty="0" err="1"/>
              <a:t>лише</a:t>
            </a:r>
            <a:r>
              <a:rPr lang="ru-RU" sz="2400" dirty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, а й </a:t>
            </a:r>
            <a:r>
              <a:rPr lang="ru-RU" sz="2400" dirty="0" err="1"/>
              <a:t>усього</a:t>
            </a:r>
            <a:r>
              <a:rPr lang="ru-RU" sz="2400" dirty="0"/>
              <a:t> </a:t>
            </a:r>
            <a:r>
              <a:rPr lang="ru-RU" sz="2400" dirty="0" err="1"/>
              <a:t>світу</a:t>
            </a:r>
            <a:r>
              <a:rPr lang="ru-RU" sz="2400" dirty="0"/>
              <a:t>. Але </a:t>
            </a:r>
            <a:r>
              <a:rPr lang="ru-RU" sz="2400" dirty="0" err="1"/>
              <a:t>всі</a:t>
            </a:r>
            <a:r>
              <a:rPr lang="ru-RU" sz="2400" dirty="0"/>
              <a:t>, </a:t>
            </a:r>
            <a:r>
              <a:rPr lang="ru-RU" sz="2400" dirty="0" err="1"/>
              <a:t>хто</a:t>
            </a:r>
            <a:r>
              <a:rPr lang="ru-RU" sz="2400" dirty="0"/>
              <a:t> </a:t>
            </a:r>
            <a:r>
              <a:rPr lang="ru-RU" sz="2400" dirty="0" err="1"/>
              <a:t>вимушено</a:t>
            </a:r>
            <a:r>
              <a:rPr lang="ru-RU" sz="2400" dirty="0"/>
              <a:t> покинув </a:t>
            </a:r>
            <a:r>
              <a:rPr lang="ru-RU" sz="2400" dirty="0" err="1"/>
              <a:t>власну</a:t>
            </a:r>
            <a:r>
              <a:rPr lang="ru-RU" sz="2400" dirty="0"/>
              <a:t> </a:t>
            </a:r>
            <a:r>
              <a:rPr lang="ru-RU" sz="2400" dirty="0" err="1"/>
              <a:t>Батьківщину</a:t>
            </a:r>
            <a:r>
              <a:rPr lang="ru-RU" sz="2400" dirty="0"/>
              <a:t>, </a:t>
            </a:r>
            <a:r>
              <a:rPr lang="ru-RU" sz="2400" dirty="0" err="1"/>
              <a:t>мріють</a:t>
            </a:r>
            <a:r>
              <a:rPr lang="ru-RU" sz="2400" dirty="0"/>
              <a:t> </a:t>
            </a:r>
            <a:r>
              <a:rPr lang="ru-RU" sz="2400" dirty="0" err="1"/>
              <a:t>повернутися</a:t>
            </a:r>
            <a:r>
              <a:rPr lang="ru-RU" sz="2400" dirty="0"/>
              <a:t> на </a:t>
            </a:r>
            <a:r>
              <a:rPr lang="ru-RU" sz="2400" dirty="0" err="1"/>
              <a:t>рідну</a:t>
            </a:r>
            <a:r>
              <a:rPr lang="ru-RU" sz="2400" dirty="0"/>
              <a:t> землю і </a:t>
            </a:r>
            <a:r>
              <a:rPr lang="ru-RU" sz="2400" dirty="0" err="1"/>
              <a:t>відбудовувати</a:t>
            </a:r>
            <a:r>
              <a:rPr lang="ru-RU" sz="2400" dirty="0"/>
              <a:t> </a:t>
            </a:r>
            <a:r>
              <a:rPr lang="ru-RU" sz="2400" dirty="0" err="1"/>
              <a:t>зруйноване</a:t>
            </a:r>
            <a:r>
              <a:rPr lang="ru-RU" sz="2400" dirty="0"/>
              <a:t> ворогом, </a:t>
            </a:r>
            <a:r>
              <a:rPr lang="ru-RU" sz="2400" dirty="0" err="1"/>
              <a:t>будувати</a:t>
            </a:r>
            <a:r>
              <a:rPr lang="ru-RU" sz="2400" dirty="0"/>
              <a:t> </a:t>
            </a:r>
            <a:r>
              <a:rPr lang="ru-RU" sz="2400" dirty="0" err="1"/>
              <a:t>нову</a:t>
            </a:r>
            <a:r>
              <a:rPr lang="ru-RU" sz="2400" dirty="0"/>
              <a:t> </a:t>
            </a:r>
            <a:r>
              <a:rPr lang="ru-RU" sz="2400" dirty="0" err="1"/>
              <a:t>процвітаючу</a:t>
            </a:r>
            <a:r>
              <a:rPr lang="ru-RU" sz="2400" dirty="0"/>
              <a:t> </a:t>
            </a:r>
            <a:r>
              <a:rPr lang="ru-RU" sz="2400" dirty="0" err="1"/>
              <a:t>країну</a:t>
            </a:r>
            <a:r>
              <a:rPr lang="ru-RU" sz="2400" dirty="0"/>
              <a:t>, </a:t>
            </a:r>
            <a:r>
              <a:rPr lang="ru-RU" sz="2400" dirty="0" err="1"/>
              <a:t>зміцнювати</a:t>
            </a:r>
            <a:r>
              <a:rPr lang="ru-RU" sz="2400" dirty="0"/>
              <a:t> державу. Тому </a:t>
            </a:r>
            <a:r>
              <a:rPr lang="ru-RU" sz="2400" dirty="0" err="1"/>
              <a:t>українці</a:t>
            </a:r>
            <a:r>
              <a:rPr lang="ru-RU" sz="2400" dirty="0"/>
              <a:t> почали </a:t>
            </a:r>
            <a:r>
              <a:rPr lang="ru-RU" sz="2400" dirty="0" err="1"/>
              <a:t>ще</a:t>
            </a:r>
            <a:r>
              <a:rPr lang="ru-RU" sz="2400" dirty="0"/>
              <a:t> </a:t>
            </a:r>
            <a:r>
              <a:rPr lang="ru-RU" sz="2400" dirty="0" err="1"/>
              <a:t>більше</a:t>
            </a:r>
            <a:r>
              <a:rPr lang="ru-RU" sz="2400" dirty="0"/>
              <a:t> </a:t>
            </a:r>
            <a:r>
              <a:rPr lang="ru-RU" sz="2400" dirty="0" err="1"/>
              <a:t>цінувати</a:t>
            </a:r>
            <a:r>
              <a:rPr lang="ru-RU" sz="2400" dirty="0"/>
              <a:t> </a:t>
            </a:r>
            <a:r>
              <a:rPr lang="ru-RU" sz="2400" dirty="0" err="1"/>
              <a:t>державні</a:t>
            </a:r>
            <a:r>
              <a:rPr lang="ru-RU" sz="2400" dirty="0"/>
              <a:t> </a:t>
            </a:r>
            <a:r>
              <a:rPr lang="ru-RU" sz="2400" dirty="0" err="1"/>
              <a:t>символи</a:t>
            </a:r>
            <a:r>
              <a:rPr lang="ru-RU" sz="2400" dirty="0"/>
              <a:t>.</a:t>
            </a:r>
          </a:p>
          <a:p>
            <a:pPr fontAlgn="base"/>
            <a:r>
              <a:rPr lang="ru-RU" sz="2400" dirty="0"/>
              <a:t>А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ви</a:t>
            </a:r>
            <a:r>
              <a:rPr lang="ru-RU" sz="2400" dirty="0"/>
              <a:t> </a:t>
            </a:r>
            <a:r>
              <a:rPr lang="ru-RU" sz="2400" dirty="0" err="1"/>
              <a:t>знаєте</a:t>
            </a:r>
            <a:r>
              <a:rPr lang="ru-RU" sz="2400" dirty="0"/>
              <a:t> </a:t>
            </a:r>
            <a:r>
              <a:rPr lang="ru-RU" sz="2400" dirty="0" err="1"/>
              <a:t>державні</a:t>
            </a:r>
            <a:r>
              <a:rPr lang="ru-RU" sz="2400" dirty="0"/>
              <a:t> </a:t>
            </a:r>
            <a:r>
              <a:rPr lang="ru-RU" sz="2400" dirty="0" err="1"/>
              <a:t>символи</a:t>
            </a:r>
            <a:r>
              <a:rPr lang="ru-RU" sz="2400" dirty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?</a:t>
            </a:r>
          </a:p>
          <a:p>
            <a:endParaRPr lang="ru-RU" dirty="0"/>
          </a:p>
        </p:txBody>
      </p:sp>
      <p:pic>
        <p:nvPicPr>
          <p:cNvPr id="8196" name="Picture 4" descr="Дети &quot;Украинец и Украинка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50" y="705395"/>
            <a:ext cx="3531296" cy="4772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24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Результат пошуку зображень за запитом &quot;фон жовто блакитни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08"/>
            <a:ext cx="12192000" cy="684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lh4.googleusercontent.com/N_e7OhTQaxVrr_BCEWrbPd-7n7HiVnSsHWdN_7EgFiRSOiiJbx8hVmBRGRiUAVs4HLPFZmE3G_EepFYnzFxmOsO-MfqaA3tsQdWh2r4wrSLxgrXb0Z5hsd5cIOQh7TyBpOiFBk8lFKwoiQiJdP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4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3840" y="441019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Прапор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endParaRPr lang="ru-RU" sz="2400" b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37167" y="5677989"/>
            <a:ext cx="384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Герб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85759" y="3657600"/>
            <a:ext cx="4345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Гімн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156754"/>
            <a:ext cx="75590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/>
              <a:t>Згідно</a:t>
            </a:r>
            <a:r>
              <a:rPr lang="ru-RU" sz="3600" b="1" dirty="0"/>
              <a:t> з </a:t>
            </a:r>
            <a:r>
              <a:rPr lang="ru-RU" sz="3600" b="1" dirty="0" err="1"/>
              <a:t>Конституцією</a:t>
            </a:r>
            <a:r>
              <a:rPr lang="ru-RU" sz="3600" b="1" dirty="0"/>
              <a:t> </a:t>
            </a:r>
            <a:r>
              <a:rPr lang="ru-RU" sz="3600" b="1" dirty="0" err="1"/>
              <a:t>України</a:t>
            </a:r>
            <a:r>
              <a:rPr lang="ru-RU" sz="3600" b="1" dirty="0"/>
              <a:t>, </a:t>
            </a:r>
            <a:r>
              <a:rPr lang="ru-RU" sz="3600" b="1" dirty="0" err="1"/>
              <a:t>державними</a:t>
            </a:r>
            <a:r>
              <a:rPr lang="ru-RU" sz="3600" b="1" dirty="0"/>
              <a:t> символами </a:t>
            </a:r>
            <a:r>
              <a:rPr lang="ru-RU" sz="3600" b="1" dirty="0" err="1"/>
              <a:t>України</a:t>
            </a:r>
            <a:r>
              <a:rPr lang="ru-RU" sz="3600" b="1" dirty="0"/>
              <a:t> є:</a:t>
            </a:r>
            <a:endParaRPr lang="ru-RU" sz="3600" b="0" dirty="0" smtClean="0">
              <a:effectLst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898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Результат пошуку зображень за запитом &quot;фон жовто блакитни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08"/>
            <a:ext cx="12192000" cy="684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Прапор України | Футажи | Фон для видео | animation | background video |  ФутаЖОР in 2022 | Flag, Eu flag, Country fla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92" y="761411"/>
            <a:ext cx="9940215" cy="56568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39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Результат пошуку зображень за запитом &quot;фон жовто блакитни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812"/>
            <a:ext cx="12192000" cy="684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9531" y="439601"/>
            <a:ext cx="3796937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ПРАПОР</a:t>
            </a:r>
            <a:endParaRPr lang="ru-RU" sz="2800" b="0" dirty="0" smtClean="0">
              <a:effectLst/>
            </a:endParaRPr>
          </a:p>
          <a:p>
            <a:r>
              <a:rPr lang="ru-RU" sz="2800" dirty="0"/>
              <a:t>Прапора </a:t>
            </a:r>
            <a:r>
              <a:rPr lang="ru-RU" sz="2800" dirty="0" err="1"/>
              <a:t>мого</a:t>
            </a:r>
            <a:r>
              <a:rPr lang="ru-RU" sz="2800" dirty="0"/>
              <a:t> полотнище </a:t>
            </a:r>
            <a:endParaRPr lang="ru-RU" sz="2800" dirty="0" smtClean="0"/>
          </a:p>
          <a:p>
            <a:r>
              <a:rPr lang="ru-RU" sz="2800" dirty="0" smtClean="0"/>
              <a:t>Загаси </a:t>
            </a:r>
            <a:r>
              <a:rPr lang="ru-RU" sz="2800" dirty="0" err="1"/>
              <a:t>червоне</a:t>
            </a:r>
            <a:r>
              <a:rPr lang="ru-RU" sz="2800" dirty="0"/>
              <a:t> </a:t>
            </a:r>
            <a:r>
              <a:rPr lang="ru-RU" sz="2800" dirty="0" err="1"/>
              <a:t>вогнище</a:t>
            </a:r>
            <a:r>
              <a:rPr lang="ru-RU" sz="2800" dirty="0"/>
              <a:t>. </a:t>
            </a:r>
            <a:endParaRPr lang="ru-RU" sz="2800" dirty="0" smtClean="0"/>
          </a:p>
          <a:p>
            <a:r>
              <a:rPr lang="ru-RU" sz="2800" dirty="0" err="1" smtClean="0"/>
              <a:t>Висуши</a:t>
            </a:r>
            <a:r>
              <a:rPr lang="ru-RU" sz="2800" dirty="0" smtClean="0"/>
              <a:t> </a:t>
            </a:r>
            <a:r>
              <a:rPr lang="ru-RU" sz="2800" dirty="0" err="1"/>
              <a:t>криваві</a:t>
            </a:r>
            <a:r>
              <a:rPr lang="ru-RU" sz="2800" dirty="0"/>
              <a:t> </a:t>
            </a:r>
            <a:r>
              <a:rPr lang="ru-RU" sz="2800" dirty="0" err="1"/>
              <a:t>ріки</a:t>
            </a:r>
            <a:r>
              <a:rPr lang="ru-RU" sz="2800" dirty="0"/>
              <a:t> </a:t>
            </a:r>
            <a:endParaRPr lang="ru-RU" sz="2800" b="0" dirty="0" smtClean="0">
              <a:effectLst/>
            </a:endParaRPr>
          </a:p>
          <a:p>
            <a:r>
              <a:rPr lang="ru-RU" sz="2800" dirty="0" err="1"/>
              <a:t>Краї</a:t>
            </a:r>
            <a:r>
              <a:rPr lang="ru-RU" sz="2800" dirty="0"/>
              <a:t> </a:t>
            </a:r>
            <a:r>
              <a:rPr lang="ru-RU" sz="2800" dirty="0" err="1"/>
              <a:t>нашому</a:t>
            </a:r>
            <a:r>
              <a:rPr lang="ru-RU" sz="2800" dirty="0"/>
              <a:t> </a:t>
            </a:r>
            <a:r>
              <a:rPr lang="ru-RU" sz="2800" dirty="0" err="1"/>
              <a:t>навіки</a:t>
            </a:r>
            <a:r>
              <a:rPr lang="ru-RU" sz="2800" dirty="0"/>
              <a:t>. </a:t>
            </a:r>
            <a:endParaRPr lang="ru-RU" sz="2800" b="0" dirty="0" smtClean="0">
              <a:effectLst/>
            </a:endParaRPr>
          </a:p>
          <a:p>
            <a:r>
              <a:rPr lang="ru-RU" sz="2800" dirty="0"/>
              <a:t>Хай </a:t>
            </a:r>
            <a:r>
              <a:rPr lang="ru-RU" sz="2800" dirty="0" err="1"/>
              <a:t>заграють</a:t>
            </a:r>
            <a:r>
              <a:rPr lang="ru-RU" sz="2800" dirty="0"/>
              <a:t> у </a:t>
            </a:r>
            <a:r>
              <a:rPr lang="ru-RU" sz="2800" dirty="0" err="1"/>
              <a:t>тобі</a:t>
            </a:r>
            <a:r>
              <a:rPr lang="ru-RU" sz="2800" dirty="0"/>
              <a:t> </a:t>
            </a:r>
            <a:endParaRPr lang="ru-RU" sz="2800" b="0" dirty="0" smtClean="0">
              <a:effectLst/>
            </a:endParaRPr>
          </a:p>
          <a:p>
            <a:r>
              <a:rPr lang="ru-RU" sz="2800" dirty="0" err="1"/>
              <a:t>Фарби</a:t>
            </a:r>
            <a:r>
              <a:rPr lang="ru-RU" sz="2800" dirty="0"/>
              <a:t> </a:t>
            </a:r>
            <a:r>
              <a:rPr lang="ru-RU" sz="2800" dirty="0" err="1"/>
              <a:t>жовто-голубі</a:t>
            </a:r>
            <a:r>
              <a:rPr lang="ru-RU" sz="2800" dirty="0"/>
              <a:t>. </a:t>
            </a:r>
            <a:endParaRPr lang="ru-RU" sz="2800" dirty="0" smtClean="0"/>
          </a:p>
          <a:p>
            <a:r>
              <a:rPr lang="ru-RU" sz="2800" dirty="0" err="1" smtClean="0"/>
              <a:t>Допоможуть</a:t>
            </a:r>
            <a:r>
              <a:rPr lang="ru-RU" sz="2800" dirty="0" smtClean="0"/>
              <a:t> </a:t>
            </a:r>
            <a:r>
              <a:rPr lang="ru-RU" sz="2800" dirty="0"/>
              <a:t>хай нам </a:t>
            </a:r>
            <a:r>
              <a:rPr lang="ru-RU" sz="2800" dirty="0" err="1"/>
              <a:t>жити</a:t>
            </a:r>
            <a:r>
              <a:rPr lang="ru-RU" sz="2800" dirty="0"/>
              <a:t> </a:t>
            </a:r>
            <a:r>
              <a:rPr lang="ru-RU" sz="2800" dirty="0" err="1"/>
              <a:t>Синє</a:t>
            </a:r>
            <a:r>
              <a:rPr lang="ru-RU" sz="2800" dirty="0"/>
              <a:t> небо й поле жита.</a:t>
            </a:r>
            <a:endParaRPr lang="ru-RU" sz="2800" b="0" dirty="0" smtClean="0">
              <a:effectLst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AutoShape 4" descr="Прапор україни: картинки, стокові Прапор україни фотографії, зображення |  Скачати з Depositphotos"/>
          <p:cNvSpPr>
            <a:spLocks noChangeAspect="1" noChangeArrowheads="1"/>
          </p:cNvSpPr>
          <p:nvPr/>
        </p:nvSpPr>
        <p:spPr bwMode="auto">
          <a:xfrm>
            <a:off x="103324" y="4396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4" name="Picture 6" descr="Прапори над будівлями зображення прапор україни картинки тканина № 33620 |  torange.bi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691" y="1278075"/>
            <a:ext cx="5945160" cy="44086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01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Результат пошуку зображень за запитом &quot;фон жовто блакитни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08"/>
            <a:ext cx="12192000" cy="684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19497" y="548640"/>
            <a:ext cx="3971109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ГЕРБ</a:t>
            </a:r>
          </a:p>
          <a:p>
            <a:r>
              <a:rPr lang="ru-RU" sz="2400" dirty="0" smtClean="0"/>
              <a:t>Наш </a:t>
            </a:r>
            <a:r>
              <a:rPr lang="ru-RU" sz="2400" dirty="0"/>
              <a:t>герб — </a:t>
            </a:r>
            <a:r>
              <a:rPr lang="ru-RU" sz="2400" dirty="0" err="1"/>
              <a:t>тризуб</a:t>
            </a:r>
            <a:r>
              <a:rPr lang="ru-RU" sz="2400" dirty="0"/>
              <a:t>. У </a:t>
            </a:r>
            <a:r>
              <a:rPr lang="ru-RU" sz="2400" dirty="0" err="1"/>
              <a:t>ньому</a:t>
            </a:r>
            <a:r>
              <a:rPr lang="ru-RU" sz="2400" dirty="0"/>
              <a:t> сила</a:t>
            </a:r>
            <a:br>
              <a:rPr lang="ru-RU" sz="2400" dirty="0"/>
            </a:br>
            <a:r>
              <a:rPr lang="ru-RU" sz="2400" dirty="0" err="1"/>
              <a:t>Отця</a:t>
            </a:r>
            <a:r>
              <a:rPr lang="ru-RU" sz="2400" dirty="0"/>
              <a:t> небесного і </a:t>
            </a:r>
            <a:r>
              <a:rPr lang="ru-RU" sz="2400" dirty="0" err="1"/>
              <a:t>сина</a:t>
            </a:r>
            <a:r>
              <a:rPr lang="ru-RU" sz="2400" dirty="0"/>
              <a:t>.</a:t>
            </a:r>
            <a:br>
              <a:rPr lang="ru-RU" sz="2400" dirty="0"/>
            </a:br>
            <a:r>
              <a:rPr lang="ru-RU" sz="2400" dirty="0" err="1"/>
              <a:t>Уважно</a:t>
            </a:r>
            <a:r>
              <a:rPr lang="ru-RU" sz="2400" dirty="0"/>
              <a:t> </a:t>
            </a:r>
            <a:r>
              <a:rPr lang="ru-RU" sz="2400" dirty="0" err="1"/>
              <a:t>придивись</a:t>
            </a:r>
            <a:r>
              <a:rPr lang="ru-RU" sz="2400" dirty="0"/>
              <a:t> до </a:t>
            </a:r>
            <a:r>
              <a:rPr lang="ru-RU" sz="2400" dirty="0" err="1"/>
              <a:t>нього</a:t>
            </a:r>
            <a:r>
              <a:rPr lang="ru-RU" sz="2400" dirty="0"/>
              <a:t> —</a:t>
            </a:r>
            <a:br>
              <a:rPr lang="ru-RU" sz="2400" dirty="0"/>
            </a:br>
            <a:r>
              <a:rPr lang="ru-RU" sz="2400" dirty="0"/>
              <a:t>На Духа схожий </a:t>
            </a:r>
            <a:r>
              <a:rPr lang="ru-RU" sz="2400" dirty="0" err="1"/>
              <a:t>він</a:t>
            </a:r>
            <a:r>
              <a:rPr lang="ru-RU" sz="2400" dirty="0"/>
              <a:t> Святого,</a:t>
            </a:r>
            <a:br>
              <a:rPr lang="ru-RU" sz="2400" dirty="0"/>
            </a:br>
            <a:r>
              <a:rPr lang="ru-RU" sz="2400" dirty="0" err="1"/>
              <a:t>Що</a:t>
            </a:r>
            <a:r>
              <a:rPr lang="ru-RU" sz="2400" dirty="0"/>
              <a:t> голубом </a:t>
            </a:r>
            <a:r>
              <a:rPr lang="ru-RU" sz="2400" dirty="0" err="1"/>
              <a:t>злетів</a:t>
            </a:r>
            <a:r>
              <a:rPr lang="ru-RU" sz="2400" dirty="0"/>
              <a:t> з небес</a:t>
            </a:r>
            <a:br>
              <a:rPr lang="ru-RU" sz="2400" dirty="0"/>
            </a:br>
            <a:r>
              <a:rPr lang="ru-RU" sz="2400" dirty="0"/>
              <a:t>І у </a:t>
            </a:r>
            <a:r>
              <a:rPr lang="ru-RU" sz="2400" dirty="0" err="1"/>
              <a:t>людських</a:t>
            </a:r>
            <a:r>
              <a:rPr lang="ru-RU" sz="2400" dirty="0"/>
              <a:t> </a:t>
            </a:r>
            <a:r>
              <a:rPr lang="ru-RU" sz="2400" dirty="0" err="1"/>
              <a:t>серцях</a:t>
            </a:r>
            <a:r>
              <a:rPr lang="ru-RU" sz="2400" dirty="0"/>
              <a:t> воскрес.</a:t>
            </a:r>
            <a:br>
              <a:rPr lang="ru-RU" sz="2400" dirty="0"/>
            </a:br>
            <a:r>
              <a:rPr lang="ru-RU" sz="2400" dirty="0" err="1"/>
              <a:t>Тризуб</a:t>
            </a:r>
            <a:r>
              <a:rPr lang="ru-RU" sz="2400" dirty="0"/>
              <a:t>, </a:t>
            </a:r>
            <a:r>
              <a:rPr lang="ru-RU" sz="2400" dirty="0" err="1"/>
              <a:t>немов</a:t>
            </a:r>
            <a:r>
              <a:rPr lang="ru-RU" sz="2400" dirty="0"/>
              <a:t> </a:t>
            </a:r>
            <a:r>
              <a:rPr lang="ru-RU" sz="2400" dirty="0" err="1"/>
              <a:t>сім’я</a:t>
            </a:r>
            <a:r>
              <a:rPr lang="ru-RU" sz="2400" dirty="0"/>
              <a:t> </a:t>
            </a:r>
            <a:r>
              <a:rPr lang="ru-RU" sz="2400" dirty="0" err="1"/>
              <a:t>єдина</a:t>
            </a:r>
            <a:r>
              <a:rPr lang="ru-RU" sz="2400" dirty="0"/>
              <a:t>,</a:t>
            </a:r>
            <a:br>
              <a:rPr lang="ru-RU" sz="2400" dirty="0"/>
            </a:br>
            <a:r>
              <a:rPr lang="ru-RU" sz="2400" dirty="0"/>
              <a:t>Де </a:t>
            </a:r>
            <a:r>
              <a:rPr lang="ru-RU" sz="2400" dirty="0" err="1"/>
              <a:t>тато</a:t>
            </a:r>
            <a:r>
              <a:rPr lang="ru-RU" sz="2400" dirty="0"/>
              <a:t>, мама і </a:t>
            </a:r>
            <a:r>
              <a:rPr lang="ru-RU" sz="2400" dirty="0" err="1"/>
              <a:t>дитина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err="1"/>
              <a:t>Живуть</a:t>
            </a:r>
            <a:r>
              <a:rPr lang="ru-RU" sz="2400" dirty="0"/>
              <a:t> у </a:t>
            </a:r>
            <a:r>
              <a:rPr lang="ru-RU" sz="2400" dirty="0" err="1"/>
              <a:t>мирі</a:t>
            </a:r>
            <a:r>
              <a:rPr lang="ru-RU" sz="2400" dirty="0"/>
              <a:t> і </a:t>
            </a:r>
            <a:r>
              <a:rPr lang="ru-RU" sz="2400" dirty="0" err="1"/>
              <a:t>любові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На </a:t>
            </a:r>
            <a:r>
              <a:rPr lang="ru-RU" sz="2400" dirty="0" err="1"/>
              <a:t>Україні</a:t>
            </a:r>
            <a:r>
              <a:rPr lang="ru-RU" sz="2400" dirty="0"/>
              <a:t> </a:t>
            </a:r>
            <a:r>
              <a:rPr lang="ru-RU" sz="2400" dirty="0" err="1"/>
              <a:t>вольній</a:t>
            </a:r>
            <a:r>
              <a:rPr lang="ru-RU" sz="2400" dirty="0"/>
              <a:t>, </a:t>
            </a:r>
            <a:r>
              <a:rPr lang="ru-RU" sz="2400" dirty="0" err="1"/>
              <a:t>новій</a:t>
            </a:r>
            <a:r>
              <a:rPr lang="ru-RU" sz="2400" dirty="0" smtClean="0"/>
              <a:t>.</a:t>
            </a:r>
          </a:p>
          <a:p>
            <a:endParaRPr lang="ru-RU" sz="2400" b="0" dirty="0" smtClean="0">
              <a:effectLst/>
            </a:endParaRPr>
          </a:p>
          <a:p>
            <a:r>
              <a:rPr lang="ru-RU" sz="2400" b="1" i="1" dirty="0" err="1"/>
              <a:t>Віра</a:t>
            </a:r>
            <a:r>
              <a:rPr lang="ru-RU" sz="2400" b="1" i="1" dirty="0"/>
              <a:t> </a:t>
            </a:r>
            <a:r>
              <a:rPr lang="ru-RU" sz="2400" b="1" i="1" dirty="0" err="1"/>
              <a:t>Паронова</a:t>
            </a:r>
            <a:endParaRPr lang="ru-RU" sz="2400" b="0" dirty="0" smtClean="0">
              <a:effectLst/>
            </a:endParaRP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1266" name="Picture 2" descr="Тризуб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700" y="1060743"/>
            <a:ext cx="3400000" cy="474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41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Результат пошуку зображень за запитом &quot;з україною в серці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1201" y="1184367"/>
            <a:ext cx="5939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уроку : «Ми </a:t>
            </a:r>
            <a:r>
              <a:rPr lang="ru-RU" sz="36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українці</a:t>
            </a:r>
            <a: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честь і слава </a:t>
            </a:r>
            <a:r>
              <a:rPr lang="ru-RU" sz="36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незламним</a:t>
            </a:r>
            <a:r>
              <a:rPr lang="ru-RU" sz="3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14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Результат пошуку зображень за запитом &quot;фон жовто блакитни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33465" y="445718"/>
            <a:ext cx="5600153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ГІМН УКРАЇНИ</a:t>
            </a:r>
            <a:endParaRPr lang="ru-RU" b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вмерла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слава,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воля.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усміхнеться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доля.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Згинуть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вороженьки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роса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Запануєм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ми,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Душу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 положим за нашу свободу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покажем,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козацького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роду.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Станем,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кривавий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Сяну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Дону,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ріднім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нікому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Чорне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море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всміхнеться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Дніпро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зрадіє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доленька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наспіє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Душу,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 положим за нашу свободу,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покажем,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козацького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роду.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завзяття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щира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докаже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гучна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розляже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Карпати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відоб’ється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згомонить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степами,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слава стане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ворогами.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Душу,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 положим за нашу свободу,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покажем,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козацького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роду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b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Павло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Чубинський</a:t>
            </a:r>
            <a:endParaRPr lang="ru-RU" b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314" name="Picture 2" descr="У Верховній Раді пропонують змінити гімн Україн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82" y="1300930"/>
            <a:ext cx="5122403" cy="34747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23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Результат пошуку зображень за запитом &quot;фон жовто блакитни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199" y="355105"/>
            <a:ext cx="429114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Миру в </a:t>
            </a:r>
            <a:r>
              <a:rPr lang="ru-RU" sz="3200" dirty="0" err="1"/>
              <a:t>Україні</a:t>
            </a:r>
            <a:r>
              <a:rPr lang="ru-RU" sz="3200" dirty="0"/>
              <a:t> - бути!</a:t>
            </a:r>
            <a:br>
              <a:rPr lang="ru-RU" sz="3200" dirty="0"/>
            </a:br>
            <a:r>
              <a:rPr lang="ru-RU" sz="3200" dirty="0"/>
              <a:t>Миру </a:t>
            </a:r>
            <a:r>
              <a:rPr lang="ru-RU" sz="3200" dirty="0" err="1"/>
              <a:t>хочуть</a:t>
            </a:r>
            <a:r>
              <a:rPr lang="ru-RU" sz="3200" dirty="0"/>
              <a:t> </a:t>
            </a:r>
            <a:r>
              <a:rPr lang="ru-RU" sz="3200" dirty="0" err="1"/>
              <a:t>добрі</a:t>
            </a:r>
            <a:r>
              <a:rPr lang="ru-RU" sz="3200" dirty="0"/>
              <a:t> люди</a:t>
            </a:r>
            <a:br>
              <a:rPr lang="ru-RU" sz="3200" dirty="0"/>
            </a:br>
            <a:r>
              <a:rPr lang="ru-RU" sz="3200" dirty="0"/>
              <a:t>І </a:t>
            </a:r>
            <a:r>
              <a:rPr lang="ru-RU" sz="3200" dirty="0" err="1"/>
              <a:t>дорослі</a:t>
            </a:r>
            <a:r>
              <a:rPr lang="ru-RU" sz="3200" dirty="0"/>
              <a:t>, і </a:t>
            </a:r>
            <a:r>
              <a:rPr lang="ru-RU" sz="3200" dirty="0" err="1"/>
              <a:t>малі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err="1"/>
              <a:t>Прагнуть</a:t>
            </a:r>
            <a:r>
              <a:rPr lang="ru-RU" sz="3200" dirty="0"/>
              <a:t> миру на </a:t>
            </a:r>
            <a:r>
              <a:rPr lang="ru-RU" sz="3200" dirty="0" err="1"/>
              <a:t>Землі</a:t>
            </a:r>
            <a:r>
              <a:rPr lang="ru-RU" sz="3200" dirty="0"/>
              <a:t>!</a:t>
            </a:r>
            <a:endParaRPr lang="ru-RU" sz="3200" b="0" dirty="0" smtClean="0">
              <a:effectLst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6" name="Picture 2" descr="Міжнародний день миру. – Новотроїцький ясла-садок №1 «Дзвіночок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620" y="2241590"/>
            <a:ext cx="6096000" cy="3429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3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Результат пошуку зображень за запитом &quot;фон жовто блакитни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4"/>
            <a:ext cx="12192000" cy="685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509" y="608706"/>
            <a:ext cx="406690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/>
              <a:t>Всім</a:t>
            </a:r>
            <a:r>
              <a:rPr lang="ru-RU" sz="3200" b="1" dirty="0"/>
              <a:t> </a:t>
            </a:r>
            <a:r>
              <a:rPr lang="ru-RU" sz="3200" b="1" dirty="0" err="1"/>
              <a:t>серцем</a:t>
            </a:r>
            <a:r>
              <a:rPr lang="ru-RU" sz="3200" b="1" dirty="0"/>
              <a:t> </a:t>
            </a:r>
            <a:r>
              <a:rPr lang="ru-RU" sz="3200" b="1" dirty="0" err="1"/>
              <a:t>любіть</a:t>
            </a:r>
            <a:r>
              <a:rPr lang="ru-RU" sz="3200" b="1" dirty="0"/>
              <a:t> </a:t>
            </a:r>
            <a:r>
              <a:rPr lang="ru-RU" sz="3200" b="1" dirty="0" err="1"/>
              <a:t>Україну</a:t>
            </a:r>
            <a:r>
              <a:rPr lang="ru-RU" sz="3200" b="1" dirty="0"/>
              <a:t> свою,</a:t>
            </a:r>
            <a:br>
              <a:rPr lang="ru-RU" sz="3200" b="1" dirty="0"/>
            </a:br>
            <a:r>
              <a:rPr lang="ru-RU" sz="3200" b="1" dirty="0"/>
              <a:t>І </a:t>
            </a:r>
            <a:r>
              <a:rPr lang="ru-RU" sz="3200" b="1" dirty="0" err="1"/>
              <a:t>вічні</a:t>
            </a:r>
            <a:r>
              <a:rPr lang="ru-RU" sz="3200" b="1" dirty="0"/>
              <a:t> ми </a:t>
            </a:r>
            <a:r>
              <a:rPr lang="ru-RU" sz="3200" b="1" dirty="0" err="1"/>
              <a:t>будемо</a:t>
            </a:r>
            <a:r>
              <a:rPr lang="ru-RU" sz="3200" b="1" dirty="0"/>
              <a:t> з нею</a:t>
            </a:r>
            <a:r>
              <a:rPr lang="ru-RU" sz="3200" b="1" dirty="0" smtClean="0"/>
              <a:t>.</a:t>
            </a:r>
          </a:p>
          <a:p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>В. </a:t>
            </a:r>
            <a:r>
              <a:rPr lang="ru-RU" sz="3200" b="1" dirty="0" err="1"/>
              <a:t>Сосюра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65535" y="8328139"/>
            <a:ext cx="2868704" cy="1838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340" name="Picture 4" descr="Аксенова возмутила карта Украины с Крымом на презентации УЕФА логотипа  «Евро-2024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310" y="2584213"/>
            <a:ext cx="6381858" cy="3592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8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Результат пошуку зображень за запитом &quot;фон жовто блакитни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9170" y="1541417"/>
            <a:ext cx="85136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err="1"/>
              <a:t>Дякую</a:t>
            </a:r>
            <a:r>
              <a:rPr lang="ru-RU" sz="6600" b="1" dirty="0"/>
              <a:t> за </a:t>
            </a:r>
            <a:r>
              <a:rPr lang="ru-RU" sz="6600" b="1" dirty="0" err="1"/>
              <a:t>увагу</a:t>
            </a:r>
            <a:r>
              <a:rPr lang="ru-RU" sz="6600" b="1" dirty="0"/>
              <a:t>!</a:t>
            </a:r>
            <a:endParaRPr lang="ru-RU" sz="6600" b="0" dirty="0" smtClean="0">
              <a:effectLst/>
            </a:endParaRPr>
          </a:p>
          <a:p>
            <a:pPr algn="ctr"/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4" name="Picture 4" descr="Посмішка значок смайлик Vector Art Stock Images | Depositphot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345" y="2880245"/>
            <a:ext cx="3619972" cy="35528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25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Результат пошуку зображень за запитом &quot;з україною в серці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2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4469" y="4011047"/>
            <a:ext cx="48506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Девіз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уроку: 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земля є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над нею – небо золоте, та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та, де вишня, та, де вишня мамина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цвіте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93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lh6.googleusercontent.com/Ff5kYxB_PMvGdE90F__1U6qxg8ZizmsCCtoOz16PyiC8qvsA3OTO6Qjoq8NKCu_NwK9kcMnPdB0Qz4zkPg5QKgKJpLxGJEzYIN7lRuBWlH6esXCD3qinR-vwPnn8o4Pdwqrj6vPHexoI3oyw6u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13360"/>
            <a:ext cx="12270377" cy="707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lh4.googleusercontent.com/l3hh4NqTd-_6COnPXdAJDqi-K2PAIf_dlVqDDgkvdOy1CX1T7iEJdF1jclgjj3IzPGJk1QrFYVinG1FP4pNfcYcfdPH6_fOWU9kiTlR1ciEs2uuRVvuFPlgOC-aD9bw1Za41omhsNpupLTD9eT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074" y="-258800"/>
            <a:ext cx="10747557" cy="716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lh3.googleusercontent.com/DZ_Ts5m_jBYP04VhTMOQmMLrKghevw7oXafKdyJ0lTpW_0GhvQznRPa8YylUPiCZXqeRORu-U_nU6r5XK8ObipSFDUNm6ECkp4bGLAPoTlRjYwscsWC49W9BezhdxAb6on-VTChicVv6JjyMCQ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976" y="1696525"/>
            <a:ext cx="8301534" cy="190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29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Результат пошуку зображень за запитом &quot;фон жовто блакитни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877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91794" y="1016677"/>
            <a:ext cx="6096000" cy="283154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схожа перша буква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розлоге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дерево.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буква є символом того,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наш край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природою: широкими ланами,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густими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лісами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красивими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парками, скверами, садами. </a:t>
            </a:r>
          </a:p>
          <a:p>
            <a:pPr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парках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лісах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бували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fontAlgn="base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дерева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ростуть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посадив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дерево?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символом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dirty="0"/>
          </a:p>
        </p:txBody>
      </p:sp>
      <p:pic>
        <p:nvPicPr>
          <p:cNvPr id="6154" name="Picture 10" descr="Вінниця.info | На Вінниччині чоловік висадив сад павловній, які називають  фабрикою кисню або деревом-фенік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70" y="1027906"/>
            <a:ext cx="5564320" cy="417651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93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Результат пошуку зображень за запитом &quot;фон жовто блакитни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877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44435" y="206257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Які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рослини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 є символом </a:t>
            </a:r>
            <a:r>
              <a:rPr lang="ru-RU" sz="28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України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? (калина, верба, дуб, тополя, </a:t>
            </a:r>
            <a:r>
              <a:rPr lang="ru-RU" sz="28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чорнобривці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sz="28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барвінок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ru-RU" sz="2800" b="0" dirty="0" smtClean="0">
              <a:effectLst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4" name="Picture 4" descr="Ой, у лузі червона калина» — історія пісні, яка набула нового життя та  сенсу у лютому 2022 року – АрміяInf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4" y="1243221"/>
            <a:ext cx="3345370" cy="22135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Верба — Вікіпеді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434" y="2008704"/>
            <a:ext cx="2749654" cy="36700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Природа на весні | Тест з предмету Я у світі – «На Урок»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435" y="294232"/>
            <a:ext cx="2921826" cy="26362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Тополя чорна Італіка, Populus nigra Italica ціна, купити Київ, догляд,  посадка, опис, фото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346" y="3843718"/>
            <a:ext cx="1857375" cy="22764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Чорнобривці - не тільки квітка | Хазяїн. Дім. Сад. Город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18" y="4344316"/>
            <a:ext cx="2669987" cy="20024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Барвинок Minor (Минор)🌱 - купить корневища и саженцы в горшках в Украине |  FLORIUM.UA✓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317" y="2855744"/>
            <a:ext cx="2506484" cy="25064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40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Результат пошуку зображень за запитом &quot;фон жовто блакитни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086"/>
            <a:ext cx="122877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73234" y="373162"/>
            <a:ext cx="765483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Arial" panose="020B0604020202020204" pitchFamily="34" charset="0"/>
              </a:rPr>
              <a:t>Без </a:t>
            </a:r>
            <a:r>
              <a:rPr lang="ru-RU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верби</a:t>
            </a:r>
            <a:r>
              <a:rPr lang="ru-RU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і </a:t>
            </a:r>
            <a:r>
              <a:rPr lang="ru-RU" sz="4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калини</a:t>
            </a:r>
            <a:r>
              <a:rPr lang="ru-RU" sz="4400" b="1" dirty="0">
                <a:solidFill>
                  <a:srgbClr val="FF0000"/>
                </a:solidFill>
                <a:latin typeface="Arial" panose="020B0604020202020204" pitchFamily="34" charset="0"/>
              </a:rPr>
              <a:t> нема </a:t>
            </a:r>
            <a:r>
              <a:rPr lang="ru-RU" sz="4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України</a:t>
            </a:r>
            <a:endParaRPr lang="ru-RU" sz="44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/>
            <a:endParaRPr lang="ru-RU" sz="4400" b="1" dirty="0" smtClean="0">
              <a:solidFill>
                <a:srgbClr val="FF0000"/>
              </a:solidFill>
              <a:effectLst/>
            </a:endParaRPr>
          </a:p>
          <a:p>
            <a:r>
              <a:rPr lang="ru-RU" sz="4400" b="1" dirty="0" smtClean="0"/>
              <a:t/>
            </a:r>
            <a:br>
              <a:rPr lang="ru-RU" sz="4400" b="1" dirty="0" smtClean="0"/>
            </a:br>
            <a:endParaRPr lang="ru-RU" sz="4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25833" y="193032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народ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знає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оспівані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дерев,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кущів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квітів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Вони з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давніх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давен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уособлюють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чарівну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красу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нашої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неньки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Калина — ліки від ста хвороб. Здоров'я - Новини Рівного та області — Рівне  Вечірнє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9" y="2845934"/>
            <a:ext cx="2403655" cy="3627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lh3.googleusercontent.com/JKYMldkLpQ6eR-HTrz9xpapquRCldBG8RV_S51qd9yjZJvKTG2uiYUC_w6u8bW9SzBLXdntw4gqpTH-1Np8uKVSwkvJH9SP-INZdlNEyhTsUFvkVocNbdt8buxbPjryvT4ivvIbPeYzBzpeejZm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529" y="2198820"/>
            <a:ext cx="4746265" cy="474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16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Результат пошуку зображень за запитом &quot;фон жовто блакитни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877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23808" y="1207336"/>
            <a:ext cx="6096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Багатство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краю не давало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спокою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сусіднім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державам. Вони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дерлися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нашу землю.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захищав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ворогів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далекі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На яку букву схоже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козака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ru-RU" sz="2400" b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Пам'ятником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відважним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козакам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назавжди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залишиться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друга буква.   </a:t>
            </a:r>
            <a:endParaRPr lang="ru-RU" sz="2400" b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30286" y="2055222"/>
            <a:ext cx="195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dirty="0" smtClean="0">
                <a:effectLst/>
              </a:rPr>
              <a:t>  </a:t>
            </a:r>
            <a:endParaRPr lang="ru-RU" dirty="0"/>
          </a:p>
        </p:txBody>
      </p:sp>
      <p:pic>
        <p:nvPicPr>
          <p:cNvPr id="24578" name="Picture 2" descr="Яким досвідом козацьких пластунів донині користуються наші спецпризначенці  – АрміяInf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90" y="2194521"/>
            <a:ext cx="4463216" cy="2722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04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Результат пошуку зображень за запитом &quot;фон жовто блакитни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877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71109" y="93555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dirty="0"/>
              <a:t>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Продовжуючи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козацьку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тему, тему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краю,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буква.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Уважно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поглянемо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букву. </a:t>
            </a:r>
          </a:p>
        </p:txBody>
      </p:sp>
      <p:pic>
        <p:nvPicPr>
          <p:cNvPr id="23554" name="Picture 2" descr="Вперед в прошлое: один день из жизни современного рыцаря – Москва 24,  29.06.2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23" y="2538614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43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394</Words>
  <Application>Microsoft Office PowerPoint</Application>
  <PresentationFormat>Широкоэкранный</PresentationFormat>
  <Paragraphs>68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8</cp:revision>
  <dcterms:created xsi:type="dcterms:W3CDTF">2022-08-27T22:14:11Z</dcterms:created>
  <dcterms:modified xsi:type="dcterms:W3CDTF">2022-08-28T18:14:20Z</dcterms:modified>
</cp:coreProperties>
</file>