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60" r:id="rId5"/>
    <p:sldId id="258" r:id="rId6"/>
    <p:sldId id="257" r:id="rId7"/>
    <p:sldId id="261" r:id="rId8"/>
    <p:sldId id="263" r:id="rId9"/>
    <p:sldId id="262" r:id="rId10"/>
    <p:sldId id="265" r:id="rId11"/>
    <p:sldId id="264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08B808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88217-496C-63CE-0561-31875CB7D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A0CCCC-E772-9BB7-86BC-0966E9E4C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79CE2-F500-007C-7037-3EA23CB1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FA522-7EEA-2F7A-0F41-AD18E5C7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812FA9-D86F-3D17-58C7-A8B4B6F0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642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7CA3A-126C-EECC-F8E1-53922C7B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19A0DF-0E59-26D7-F6D2-8385B213B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02E010-47C2-9E83-046B-4F718642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3DBBC-127D-4B88-3992-CE412C3F1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1B9EB6-9920-BBD2-1EE0-D1093920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491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50F89E-EF6D-B99B-AC96-CE818AA39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00157C-DEFA-B258-5AAB-B6BA227F1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BF995F-29D5-3BEF-1EA8-6BF451EF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A3341-2528-F4D7-1D60-1B5EFA33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24C462-AA58-69C0-3381-348497CC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302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0D7A2-9B0B-73C4-6A46-0FC99BA2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D6983-7880-93A6-E08D-2B7C11F27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F7969B-4A29-6A51-0A6B-BAA76CC3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8B711C-A3ED-04B4-222A-34E1112B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0FC177-C29E-77FA-E516-F19A797B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049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5BE78-4F6F-3509-D490-5CBF3BDD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704E51-3933-05B3-C85F-00C760E54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F3083-AA19-EAFA-0C4F-8E5434EC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E8376E-1B01-8370-A619-941759FAA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3F1B2-9004-5CCE-33C0-F038C057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626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2B001-B2BC-C47A-E89C-C01DE7D3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1CBB98-0A42-BB0B-37D3-6963402E8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B4EE9E-0634-BDC6-82BA-CCE7CD96D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669BE7-6FBA-3B96-875A-66B311DF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A483C3-DCD3-04DF-BB3F-66A092F27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F7E1A4-2135-7DEA-1074-7D7C80E8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903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6997C-71D5-1304-F264-7ACBC230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940541-0F1D-20B2-C996-CB3D624A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1375D0-7940-0D47-618F-DBC66B841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07BE56-E073-E0AE-96A0-15DDDFC8B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6879B9-A00F-F4D6-809B-C69C9C7C2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347A43-B9FC-0127-0A9B-642C7E65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1861A0-F887-1B3E-DCD1-44FF845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0AF280-4E01-C214-829F-0C7AA552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720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A5DF1-D65F-7B7E-24A9-604C7BB9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07D569-F8A2-C473-A52B-F7F1D0E7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EB8A6E-AAF3-3DC7-D3AE-FB817D6C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5251E9-A4AE-B53B-A5F8-B9B08943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54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888A3A-EF2E-798A-437C-1A65EF42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758D58-EFC4-7E1E-DA09-E860F6F1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ECC492-2741-3440-4DCC-5B3C3046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08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FBDF-F169-0CE3-DFAD-0773B9D5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7B3089-4601-B324-7FBB-40AAC80AB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3FEC22-C04A-CAE6-D65B-1296128E9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86A9F-24FB-1C8E-5D08-47577DE5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04EA-588B-4D6A-F712-9FB0CB4F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3FCDB1-FB33-498C-FB7B-F301BD20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164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82C56-810A-93A8-AC80-7E16D233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0BEF1C-3D29-EF2B-8122-596A21354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F03351-0EE7-AC08-C46D-EF31E911B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D383A6-D57D-F636-19CA-DD9B0533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8761DF-5B84-E11E-8C7A-9C7276F1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1AF23-992B-796E-68AC-C66666FA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114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3109E-EDC9-5328-58CF-D4CBFCE6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4D2D2D-8EE6-6693-B41E-26CE2F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86442D-52F9-4C1E-EE1A-3E0A215A0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21489-64B3-4955-8D7D-2701914159C4}" type="datetimeFigureOut">
              <a:rPr lang="ru-UA" smtClean="0"/>
              <a:t>07.10.2025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07FD9-844A-3C00-60E5-C01859106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9C970-29CD-6A3F-C727-C183CB1F4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7ED03-CC20-46AE-A2CE-FE9E61C54D7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22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9.png"/><Relationship Id="rId21" Type="http://schemas.openxmlformats.org/officeDocument/2006/relationships/image" Target="../media/image50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26.png"/><Relationship Id="rId16" Type="http://schemas.openxmlformats.org/officeDocument/2006/relationships/image" Target="../media/image47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23" Type="http://schemas.openxmlformats.org/officeDocument/2006/relationships/image" Target="../media/image32.png"/><Relationship Id="rId10" Type="http://schemas.openxmlformats.org/officeDocument/2006/relationships/image" Target="../media/image43.png"/><Relationship Id="rId19" Type="http://schemas.openxmlformats.org/officeDocument/2006/relationships/image" Target="../media/image3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microsoft.com/office/2007/relationships/hdphoto" Target="../media/hdphoto11.wdp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2EE3A5-9D19-83FD-5C48-5AFF07079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696FF-115D-DE40-9777-F2630CB7541F}"/>
              </a:ext>
            </a:extLst>
          </p:cNvPr>
          <p:cNvSpPr txBox="1"/>
          <p:nvPr/>
        </p:nvSpPr>
        <p:spPr>
          <a:xfrm>
            <a:off x="4051140" y="2430684"/>
            <a:ext cx="42369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«Величина предметів.</a:t>
            </a:r>
          </a:p>
          <a:p>
            <a:r>
              <a:rPr lang="uk-UA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Цифри від 1 до 3»</a:t>
            </a:r>
            <a:endParaRPr lang="ru-UA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B86CF-BAC3-34F3-7812-12CC7DAEB32F}"/>
              </a:ext>
            </a:extLst>
          </p:cNvPr>
          <p:cNvSpPr txBox="1"/>
          <p:nvPr/>
        </p:nvSpPr>
        <p:spPr>
          <a:xfrm>
            <a:off x="8507972" y="5261477"/>
            <a:ext cx="2149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</a:p>
          <a:p>
            <a:r>
              <a:rPr lang="uk-UA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Дмитрусенко</a:t>
            </a:r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М.</a:t>
            </a:r>
          </a:p>
          <a:p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5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381D5-956C-0170-A956-CBBBB92AD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88"/>
            <a:ext cx="12192000" cy="6881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73F043-5128-82EB-B575-3C00D4E7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889" y="3666407"/>
            <a:ext cx="3103133" cy="3359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266342-BA3B-8DDB-FD0A-382AE03D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412" y="4835576"/>
            <a:ext cx="2096831" cy="23110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183D32-AC36-6E29-B640-D06A7C336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282" y="3666407"/>
            <a:ext cx="2834367" cy="28349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020030-2196-3504-656E-8B79564C2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176" y="3326376"/>
            <a:ext cx="3652946" cy="40392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646E2F-7C98-646E-98BD-647BC6275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1" y="3429000"/>
            <a:ext cx="3560373" cy="41458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6AE8AF-B52B-18B8-1405-13903FDDC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4" y="-270218"/>
            <a:ext cx="3560373" cy="278871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811D97D-2A17-9E7F-B636-EF9FF3F00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59" y="-9499"/>
            <a:ext cx="1550865" cy="203192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30B816A-F0C4-9CE1-4577-6FCF4BB82E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89" y="2022425"/>
            <a:ext cx="3652947" cy="251849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AFA0BBE-2EFC-1AB5-7571-7C3302850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79" y="1736203"/>
            <a:ext cx="1524333" cy="18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DC3AD-97F5-6EB6-6108-5593209C8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88FDD-1DBC-06F2-2FCA-30781522B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56" y="1581230"/>
            <a:ext cx="3541854" cy="27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FC6AAB-0FE8-D6EF-20BD-F541BD79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94853-F458-20C1-DD4D-36960BB87E6A}"/>
              </a:ext>
            </a:extLst>
          </p:cNvPr>
          <p:cNvSpPr txBox="1"/>
          <p:nvPr/>
        </p:nvSpPr>
        <p:spPr>
          <a:xfrm>
            <a:off x="1342206" y="2450574"/>
            <a:ext cx="986308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поняттям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«величина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порівнювати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величиною,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закріпити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endParaRPr lang="ru-RU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«великий» -«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малий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більший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«меньший» – «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найменьший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Поглибити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до 3,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числа з цифрою і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числом в межах 3;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логічне</a:t>
            </a:r>
            <a:endParaRPr lang="ru-RU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память,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endParaRPr lang="ru-RU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математики,</a:t>
            </a:r>
          </a:p>
          <a:p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організованість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9088C-7C34-2F9D-B5EE-2245430BAD12}"/>
              </a:ext>
            </a:extLst>
          </p:cNvPr>
          <p:cNvSpPr txBox="1"/>
          <p:nvPr/>
        </p:nvSpPr>
        <p:spPr>
          <a:xfrm>
            <a:off x="4823158" y="1898249"/>
            <a:ext cx="145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:</a:t>
            </a:r>
            <a:endParaRPr lang="ru-UA" sz="3600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4953BB-1954-6738-C416-27290BDB7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A977A5-BED9-36D7-8740-22945B31E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85" y="1088020"/>
            <a:ext cx="2302961" cy="3461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B50BEC-A785-C2D3-8EFB-345A5B2A6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03" y="1956122"/>
            <a:ext cx="2803605" cy="4421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356C28-2D55-C6DF-685C-AFE37C37C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48" y="2297030"/>
            <a:ext cx="2803605" cy="34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1478"/>
      </p:ext>
    </p:extLst>
  </p:cSld>
  <p:clrMapOvr>
    <a:masterClrMapping/>
  </p:clrMapOvr>
  <p:transition spd="med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CD40B-E4AD-45D8-3A76-DE72A442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30F616-DC6C-4FA6-CDB8-4BBA23A138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33530" y="959647"/>
            <a:ext cx="3810868" cy="25537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37A5AA-C2AA-2782-3D83-DBF1B50C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71" y="940706"/>
            <a:ext cx="3157881" cy="23233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85F6C8-9B3D-23B5-4AB6-D064DD9600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9" y="2657005"/>
            <a:ext cx="3810868" cy="30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0699"/>
      </p:ext>
    </p:extLst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D18333-B722-30EC-919B-0A9A423B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7A2FD4-E7C8-193E-5581-6DBCEE510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6" y="1936639"/>
            <a:ext cx="2804403" cy="44199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84F06C-A1B4-AEAC-1F5D-329FEBB29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569" y="2534011"/>
            <a:ext cx="2804403" cy="34567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F96830-17F1-00CA-AFF5-7D64E237B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253" y="2534011"/>
            <a:ext cx="2149332" cy="3263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64FB35-A26A-2B8D-3515-9D0C4D26C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252" y="2187615"/>
            <a:ext cx="2149332" cy="14034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7D41D5-78A1-0620-F59B-9D7A83D19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415" y="1337293"/>
            <a:ext cx="2804403" cy="17006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86ECD5-99D5-8F38-D03E-87A4F0D80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568" y="1856474"/>
            <a:ext cx="2804403" cy="16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309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9115AE3-0AAD-687F-2FBD-2CE36E21B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D9B3C6-136F-4F41-5698-7ADAC9BB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85" y="3646026"/>
            <a:ext cx="2655908" cy="292743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D30B258-ADCF-7CB9-A350-974B3C4CE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876" y="2974694"/>
            <a:ext cx="3103468" cy="3357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59657-B26A-26E3-CDDA-DB65A919F238}"/>
              </a:ext>
            </a:extLst>
          </p:cNvPr>
          <p:cNvSpPr txBox="1"/>
          <p:nvPr/>
        </p:nvSpPr>
        <p:spPr>
          <a:xfrm>
            <a:off x="4137949" y="1405034"/>
            <a:ext cx="61750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живе,кісточки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гризе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Гавкає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кусається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ru-UA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C10E7-FED7-AA84-2BD1-F67CFA76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97DA7C-89A9-B0DD-0E41-D7E7D07A5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88" y="1979995"/>
            <a:ext cx="4286250" cy="4286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D1A6E9-3F36-FA6F-8415-D9FFE7C63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7" y="2233914"/>
            <a:ext cx="4653023" cy="40323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CDA37C-BE08-230A-274C-1F3B71557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745" y="3931666"/>
            <a:ext cx="2658086" cy="29263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C9BDA1-2D75-9AE6-7A0E-F159E8372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221" y="3240911"/>
            <a:ext cx="3103133" cy="33212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236E12-9CA6-8B48-4B64-855846165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67" y="5372768"/>
            <a:ext cx="1838175" cy="14526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68CEA6-5EA9-8726-BFDC-722A12A61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5634" y="5173883"/>
            <a:ext cx="2430001" cy="18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E27FA0-602B-2629-FAD9-EC4838770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DF68B9-1E0C-6709-93C5-D88045DC7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72" y="358610"/>
            <a:ext cx="4069351" cy="48521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65097A-676D-46DA-D030-E4FF98B9D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95" y="2231802"/>
            <a:ext cx="3556331" cy="51256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F181A1-E249-49FC-1CAA-5CBEF24CE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00" y="358610"/>
            <a:ext cx="3266949" cy="3422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68556-6DB6-B310-29A8-FD31B3849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5139" y="2038238"/>
            <a:ext cx="3017782" cy="31031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4C7C4-C445-C344-36AA-97CBB9C90C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5438" y="2372342"/>
            <a:ext cx="2377646" cy="21154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E3B9BF-4E9D-5A17-656B-E86EB5563F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2823" y="468639"/>
            <a:ext cx="2377646" cy="21154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0F356F-D25E-6320-9786-55EEB64EF7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2865" y="3963787"/>
            <a:ext cx="3206774" cy="2810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566ECC-6DC9-339C-6D07-C07129E83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1211" y="4143981"/>
            <a:ext cx="3029975" cy="30970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027DF3-ACE6-4E70-7848-6B190859E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8744" y="4464304"/>
            <a:ext cx="2371550" cy="2109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3B1A5F-265A-3AE1-9433-E83936A1BE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2098" y="125516"/>
            <a:ext cx="2377646" cy="21154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8F662E-B345-9E70-9BA9-4A8A54FF50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11" y="499493"/>
            <a:ext cx="3072650" cy="27068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D5D7ED-D6FE-7493-3C18-DBF6700F42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2494" y="3530072"/>
            <a:ext cx="2377646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6966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58ECDD-0468-B3B7-7B9F-BCDAB7EFF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244492-4205-35B1-C1E2-0A425D7E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146" y="2705702"/>
            <a:ext cx="7225014" cy="48958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E13308-1C2E-1ACA-73D9-3EB7B89660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00" y="2187615"/>
            <a:ext cx="7383201" cy="54139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C07B01E-CEF7-D5C0-EA3A-4BE945F780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07" y="2087885"/>
            <a:ext cx="2372811" cy="21094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EA95035-BFB3-E965-1A32-2AC8F9CD0C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13988" y="-90589"/>
            <a:ext cx="3023892" cy="310008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502197B-56D8-77BE-17AE-E4EE1A13C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517" y="1132206"/>
            <a:ext cx="3074379" cy="27058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5357CC-2BCE-70C2-8AA4-61ECB50F860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1404" y="2197584"/>
            <a:ext cx="2377646" cy="21154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CD27A2B-370B-6257-79CA-A866B9C12D3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379" y="-193722"/>
            <a:ext cx="3206840" cy="28114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65937D-D66E-9C86-47B1-5A2FA659959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704785" y="645503"/>
            <a:ext cx="2377646" cy="21154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F12F7DB-7C88-1F03-C2B3-A28FED7C6F3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3480" y="226532"/>
            <a:ext cx="2377646" cy="21154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A16B5CB-6745-5194-BC45-DD00C20056F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3615" y="645503"/>
            <a:ext cx="2377646" cy="211549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DA96947-2683-56F4-07AC-DD848CDEFF2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70" y="1729044"/>
            <a:ext cx="3023892" cy="31000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8B8D7E-40DD-05DF-BDE9-A8C22A6066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324" y="3564966"/>
            <a:ext cx="3206774" cy="2810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DEE72-7026-175B-2C24-35D073A95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37213" y="2979549"/>
            <a:ext cx="3078747" cy="27068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0B0D0E-EF41-AD7F-49A7-2623B96C47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3192" y="3709249"/>
            <a:ext cx="3023878" cy="30970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D8E475-F8B0-AB07-369F-B7E3BF06E7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0093" y="2965276"/>
            <a:ext cx="3023878" cy="31031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10BDF2-4417-24CE-8438-4F8BD38627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9257" y="3069500"/>
            <a:ext cx="2377646" cy="21154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C4FA16-D8DA-D0E4-DBE4-4092E51EA3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81172" y="3838010"/>
            <a:ext cx="2377646" cy="21154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0D20EB-7F76-DB09-93B8-4215617771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71690" y="2779088"/>
            <a:ext cx="2377646" cy="21154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AB159F-5B22-CFB8-7DD7-8E18DBFF8B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45563" y="4146149"/>
            <a:ext cx="2371550" cy="21093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877BEF-0F24-7C94-C31A-1C16665B28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88476" y="3709249"/>
            <a:ext cx="2377646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821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129</Words>
  <Application>Microsoft Office PowerPoint</Application>
  <PresentationFormat>Широкоэкранный</PresentationFormat>
  <Paragraphs>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</dc:creator>
  <cp:lastModifiedBy>Super-Admin</cp:lastModifiedBy>
  <cp:revision>12</cp:revision>
  <dcterms:created xsi:type="dcterms:W3CDTF">2024-03-28T18:05:51Z</dcterms:created>
  <dcterms:modified xsi:type="dcterms:W3CDTF">2025-10-07T13:04:13Z</dcterms:modified>
</cp:coreProperties>
</file>