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73F8D-0194-16F9-8229-88A4BB5CF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91FA83-9CFC-CAE2-49F7-C41318C4A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57E95-EFF2-2E17-BC46-56065CBE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5A892-5D33-E265-C4D0-779F94B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016C7-D606-F579-11D1-759764AF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922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95F56-5D60-5747-7374-FC33A30B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78167B-8C9D-003B-C995-6A3A27D4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7B85-0F1D-CC87-09D8-8431297F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8F79B-43C4-E948-09C5-7205B3F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8CCAB-7FB1-B042-E7D5-70835627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8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26B8AF-A315-17E0-09CE-672EBFE8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890BAD-F1F0-8522-1CE0-10FC0B2F2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B9D4B-785A-779A-AD20-BD757085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02A53-B26B-0D2B-DB49-2D2906A9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0C91F-DB28-0497-DE34-CE924B0F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105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93085-BF11-3EC2-58FE-6C6284CE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755FB-B6BD-A175-7DFA-85252F14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1C2F5-96C8-A968-0003-E889548F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AD257-70A2-5298-E924-E8F19115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F27D6-99A4-4B81-6212-05443E03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0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C8D36-A9FF-6DD9-BDF7-85B1ABD2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371970-BB31-53E5-F25A-77B6035E3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C6345-DF6B-52CC-FC15-194AC339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CEBFB-1463-100D-589A-B42F9E66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9292D-B2E1-24EB-6445-A04DCD08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753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4F0EC-781F-BF4A-446C-5788B8C0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94AD9-82E7-28F8-34E4-2F030DCF3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B0E554-EEE5-BDDB-89D5-4DEB6F54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78891-CC13-2BBE-6405-C3C808E3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55D04-BFBE-1AB4-9672-281A3160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30489-BCA1-4B66-A0D2-ABEE1CB3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56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279C3-A959-565F-4D05-ADB4EACE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509A34-0B23-BA27-4888-C5E1F1E1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5F21A0-3FD3-96CB-48CC-C129DFD7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95A3EC-871F-BF66-2DF8-8B9C5EC06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9B15B-9892-9007-469D-E0F00F976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D4955E-CE52-DBC3-699F-CB43AA03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62E6FB-F446-FE5E-7A0D-64FE1321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7D349B-6706-C5AC-E22A-E71AA18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301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D5FBF-0DC4-4DC2-2466-57EA218E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052DD9-5968-2A67-8C9D-2007CF9D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29054-1B8D-194C-E083-929E706C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FB5BFE-B434-7B47-F97A-D1B2F9BA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430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8F3B06-07F3-59B3-78B8-4713E5F9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750B4B-4C89-4CD1-A5AF-430B8150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C31BA5-5904-5A21-D1D1-3D1C354B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85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37CF8-4566-8793-8AF4-1003D8E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0098E-73DE-DC2B-F9F8-A40214CF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464CD-56CA-A966-84B7-260305359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2C858-6B32-A6FC-2D0F-290DFC1D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EF56CF-FD17-7001-0C09-4B4CD12E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D54293-8A19-EE8E-C755-ACB1BC37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02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1B494-FAA9-EDF9-B49A-C7402629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BD2C15-9514-3C80-D181-5DE8FC563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D9084D-16D8-C9C1-F6C5-2D3B25F10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85127B-210C-3D15-C18C-4B0F60C8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8CF01E-F6CC-E624-C034-75CAC602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91B26-B669-6BE7-3B23-81D04F48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37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A03F5-FA07-FCA2-4F48-F2CA8595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E0373F-1F70-FDEB-EE30-2E00966F0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D48AC-8DB4-F2AF-A6F0-0A6E972F6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02CD-354E-4DD2-9FAD-94CDB213B4C1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A993F-B441-0D9C-57F7-019A8C99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3E2B3-5694-5669-79F7-15DCFCCA6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4DBD-5184-405D-86AC-8810704BBF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23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5FC1D1-E1C1-1D1A-7853-6C7386C6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116B26-7E60-3245-4E12-4C20222C2F38}"/>
              </a:ext>
            </a:extLst>
          </p:cNvPr>
          <p:cNvSpPr txBox="1"/>
          <p:nvPr/>
        </p:nvSpPr>
        <p:spPr>
          <a:xfrm>
            <a:off x="3970115" y="1469985"/>
            <a:ext cx="465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«Дикі тварини на весні»</a:t>
            </a:r>
            <a:endParaRPr lang="ru-UA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A8054-6AC9-B638-2FB2-73BAF483416B}"/>
              </a:ext>
            </a:extLst>
          </p:cNvPr>
          <p:cNvSpPr txBox="1"/>
          <p:nvPr/>
        </p:nvSpPr>
        <p:spPr>
          <a:xfrm>
            <a:off x="9282896" y="6180881"/>
            <a:ext cx="257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вихователь: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Дмитрусенко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М.</a:t>
            </a:r>
          </a:p>
        </p:txBody>
      </p:sp>
    </p:spTree>
    <p:extLst>
      <p:ext uri="{BB962C8B-B14F-4D97-AF65-F5344CB8AC3E}">
        <p14:creationId xmlns:p14="http://schemas.microsoft.com/office/powerpoint/2010/main" val="316904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7DC3CF-0378-0794-1B72-4CD2A9A9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AF488-301D-9AEB-BAED-1A97474EC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37E5E-06A3-D411-AE7C-7D8C04337AAC}"/>
              </a:ext>
            </a:extLst>
          </p:cNvPr>
          <p:cNvSpPr txBox="1"/>
          <p:nvPr/>
        </p:nvSpPr>
        <p:spPr>
          <a:xfrm>
            <a:off x="2580188" y="1228397"/>
            <a:ext cx="80685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</a:p>
          <a:p>
            <a:r>
              <a:rPr lang="ru-RU" dirty="0"/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диких тварин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дитинчат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турботливе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тварин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52453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D9ECC1-1907-C4D3-7D09-C6CBE0FE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6EC00-67DB-CADF-CEA4-5B9D0319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522DA1-6165-87CF-832A-8C91C1D63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8181F-F303-7257-FAED-DF794EB6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B686F-DC09-BD9B-DABD-BC4B5B655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EEB4B-08EB-A2FE-3807-00D2629F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6096001" cy="6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67D4C-7061-09DB-4EF5-7DB7C2F1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36C4C1-FB11-8736-8E76-2D892CB3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411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D33BD-0F69-A51D-F75A-99BCD99E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11" y="0"/>
            <a:ext cx="620789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55E2FE-CFC0-FBBB-2C39-7B3137B64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10" y="3429000"/>
            <a:ext cx="62078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61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Super-Admin</cp:lastModifiedBy>
  <cp:revision>3</cp:revision>
  <dcterms:created xsi:type="dcterms:W3CDTF">2024-02-13T13:08:48Z</dcterms:created>
  <dcterms:modified xsi:type="dcterms:W3CDTF">2025-02-20T14:59:43Z</dcterms:modified>
</cp:coreProperties>
</file>