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9" r:id="rId5"/>
    <p:sldId id="258" r:id="rId6"/>
    <p:sldId id="260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1" r:id="rId15"/>
    <p:sldId id="269" r:id="rId1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111CF-C86B-F25E-FB75-2C33D2507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6240AC-1E61-C9A8-5565-597579E4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0754B-8BAB-A9D7-727C-10A46947A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D23B61-6397-8902-885A-8547E5FC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199353-6B38-0F2B-65AF-855BE7837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0847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27105-94C9-2BBA-D066-FF020235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776631-20F1-2525-CEBB-2F91E1182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4AF27A-3767-7D99-3C85-71936416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F72EF-7CF6-8DD4-D314-82940B19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F7843-DCD0-4791-C882-3B0E7E91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34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0DA61C-BA52-2C59-7997-76F2EC366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F9F5D6-97D0-D64F-EAE4-50AA3F81E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4ACD9C-69D6-39AB-34BE-939EBB9C3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C79FC7-1473-4A4A-75E3-26D07230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A06A85-FF98-4827-D39C-215FE8FF0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865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FD585-6819-3179-C50A-C462BB38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258CEC-27B1-7EF9-9881-ECF09257B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12F25C-E3D9-64CC-7123-3F120CFB5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27386A-4652-76A5-0E0E-C5A2D904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6D6BB5-AC25-514A-E7FA-4381C655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845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EBAB4-6C29-3B4E-CC17-9460DBAD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B2A064-575A-9937-1E3E-B9DAEC574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77B84-4E74-87A6-BDC0-8622F945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710EB6-5023-943E-E135-14738397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F6B9A5-319A-A84F-EEFF-B5F3E613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812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BAEF8-FD25-5577-75A8-11AEE14C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DC60A1-00A5-9978-D5B8-C58CB3111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4AFBE0-CE38-0C3E-CA6F-EA6AA4F78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4521E-7F49-D29B-6609-7AFD6E08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DF450-4ABD-065C-F903-2DAF9753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BEF995-11D7-BADC-2123-45AA1C43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3125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E0F54-B997-6871-EBE7-F545643B3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2029CC-845E-8620-8933-9CE53DACA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2E200C-E536-3469-3EE3-EC650FBEA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442E36-9441-2636-DA1D-C85493B579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70BA76-486F-FEAB-F9EC-93207DD8F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04355E-49AC-EB93-3B8E-2965E0597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59AC7E-5C3E-AB2B-CBE4-BC61B767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9A984D-842D-F304-393B-AB160FE8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527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70923-1129-0F3E-7083-465D562F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9A2ED3-93F0-4C90-C159-A735DA6B7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EE1759-0681-FAE5-2B91-2592B093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9702A1-CFB5-3D70-4DC8-E87DAB900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501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5B8782-68A3-9517-DBEF-DD0703F0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29999B-95F6-736A-3034-33DACD965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65397A-21A4-2A1F-D813-223A5F85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499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61DF6-8D44-C08C-8CC7-E055AE7B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477DEA-05F5-01F0-A5FB-80BDEE3DE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84958D-BD0D-EF36-6F47-E6C07288C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B983E8-3CA0-BD37-2856-F0C5C212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4477CE-EEFC-0C77-D35E-A6C3B9930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3CBF49-7E23-CE8A-D2CE-930895C1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23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ABB7B-7549-86F3-9D80-7EE508DD9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88B4156-5F0E-19EF-A238-7490E7EF05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1325CC-D329-3164-6476-AE161CDCC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3AD7C-F090-F3A5-ECA1-89839F5E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B98615-66D8-CD51-3DE5-ED3228AEC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391707-498E-E6F8-9334-D57EF4D5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037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AD0A1-1A89-95C8-E866-D51F679D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8FBBCE-919A-27A1-C6F9-2963A32C3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E6CA1A-EB4D-19F9-EEA3-97644CF9A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DE927-F136-4DF6-ACDE-FA7137E834EE}" type="datetimeFigureOut">
              <a:rPr lang="ru-UA" smtClean="0"/>
              <a:t>12.04.2025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4B6A0A-9FDF-2609-1EF3-05D261A7E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2EC1AC-AC5F-561E-76D6-7143154A2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10A31-D5AE-4401-BE82-65AB8E6B33F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933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651D1C-0CB6-77AF-D5BF-7BC251D41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70E53D-0921-28A3-D776-1AEEF875EEBB}"/>
              </a:ext>
            </a:extLst>
          </p:cNvPr>
          <p:cNvSpPr txBox="1"/>
          <p:nvPr/>
        </p:nvSpPr>
        <p:spPr>
          <a:xfrm>
            <a:off x="3808070" y="1284790"/>
            <a:ext cx="53012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«Кількісна лічба. Число 3»</a:t>
            </a:r>
          </a:p>
          <a:p>
            <a:endParaRPr lang="ru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5DCBD-06E3-B826-695D-2FAED2A95AA9}"/>
              </a:ext>
            </a:extLst>
          </p:cNvPr>
          <p:cNvSpPr txBox="1"/>
          <p:nvPr/>
        </p:nvSpPr>
        <p:spPr>
          <a:xfrm>
            <a:off x="7627716" y="5573210"/>
            <a:ext cx="2425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вихователь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Дмитрусенко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Т. М.</a:t>
            </a:r>
            <a:endParaRPr lang="ru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130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85F8AB-3334-A4FB-9B5D-AF0C8C09B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8581C3-2B9B-8923-F5CF-377AF2C39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17" y="509287"/>
            <a:ext cx="3503755" cy="32061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F3450-451D-BA64-300E-796A9B240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18" y="509287"/>
            <a:ext cx="3291068" cy="32061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F3DF97-2513-B658-75E6-BD98BA7AD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560" y="3715475"/>
            <a:ext cx="2237426" cy="2145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D5E433-A911-4284-794C-60A3E1BBB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016" y="3804039"/>
            <a:ext cx="18472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F4BF3C-3A9F-9A99-2E57-A321BAEEF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F5842B-565F-4BB1-F5EB-470D7E671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14" y="729206"/>
            <a:ext cx="2694329" cy="25464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917AD9-A359-A7E2-3B38-D67B4691F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24" y="532436"/>
            <a:ext cx="4508339" cy="35898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76643D-E2A0-A600-3A91-7143461DF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145" y="3429000"/>
            <a:ext cx="2517866" cy="30543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F89430-5465-C113-75F2-395C8832B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087" y="3277098"/>
            <a:ext cx="18472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EEAEA0-E260-CE29-3923-8A4B628D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B7314E-64E1-38AB-53B4-D523B9D0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10" y="968476"/>
            <a:ext cx="2133600" cy="2143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D73226-4BCE-D380-573D-ED55A6CB1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55" y="875938"/>
            <a:ext cx="3727050" cy="2328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49D5E4-7312-FFB7-61C1-1259DFA90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99" y="755623"/>
            <a:ext cx="2839138" cy="25688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C91669-4029-106B-0935-6593A823A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144" y="3533548"/>
            <a:ext cx="1847248" cy="22130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D6B318-97FD-38C5-D79A-418E342CE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610" y="3204138"/>
            <a:ext cx="2517866" cy="30543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284B7D-03E5-3460-083A-57E0F3868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882" y="3466617"/>
            <a:ext cx="2237426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D790E-5750-F95F-5C62-EA99D164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03BADE-5060-87D6-2F6E-D2B0730BE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57" y="1381124"/>
            <a:ext cx="4876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885A34-0886-0EE2-3AA5-6680A1527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55CF2B-6F82-7DE1-18E3-DF48ED8A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546" y="1434556"/>
            <a:ext cx="4730906" cy="4706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EB51D8-2428-A287-2FF4-C5E778B4A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314" y="1288099"/>
            <a:ext cx="3895682" cy="37493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E777FD-C4C4-7207-9A92-600754532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315" y="3873000"/>
            <a:ext cx="2176461" cy="18899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E06F3B-DDB1-DC09-06E1-37DB5E666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033" y="1087933"/>
            <a:ext cx="1847248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0DE38D-D617-2047-BD23-784DF4848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231CFE-C1BA-B90A-03EB-A6B37E6EF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061" y="1843324"/>
            <a:ext cx="4730906" cy="47065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1157F1-B929-ADC7-54A2-7350A0F6A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179" y="0"/>
            <a:ext cx="3100137" cy="47065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561192-CDBD-1D26-2F95-5115368A4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573912" y="405113"/>
            <a:ext cx="6858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04B053-C795-65DF-5CBF-6863CB888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0853" y="1002966"/>
            <a:ext cx="18472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5158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7F0D69-AC22-435A-8C39-B838A8395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23BC92-7572-80C5-783D-17F2FD4DAFE6}"/>
              </a:ext>
            </a:extLst>
          </p:cNvPr>
          <p:cNvSpPr txBox="1"/>
          <p:nvPr/>
        </p:nvSpPr>
        <p:spPr>
          <a:xfrm>
            <a:off x="2604304" y="1271411"/>
            <a:ext cx="1157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endParaRPr lang="ru-UA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46856-6852-C903-949C-A05CBE275709}"/>
              </a:ext>
            </a:extLst>
          </p:cNvPr>
          <p:cNvSpPr txBox="1"/>
          <p:nvPr/>
        </p:nvSpPr>
        <p:spPr>
          <a:xfrm>
            <a:off x="3888492" y="1271411"/>
            <a:ext cx="61750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дитей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рахувати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лічити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позначаючи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відповідною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цифрою;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?" і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відповідною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цифрою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показу предмета;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лічити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аналізаторів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закріпити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та 2;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познайомити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цифрою 3;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логічне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5340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C3B38-4DA2-0400-AE8C-51454EEE0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C7E8B5-051C-045F-D69A-311C2B53B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1" y="-1215341"/>
            <a:ext cx="11412638" cy="85189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A77414-6AAF-3D6B-5987-9DDFE151D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08" y="1284790"/>
            <a:ext cx="3373297" cy="328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7767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93AB4C-147C-AF95-89A4-BBFDFADD1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F863E4-A1C4-9C1B-0180-07274CB02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1" y="1215341"/>
            <a:ext cx="5220182" cy="51970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338AFE-F9BF-08F0-48A1-A956E83F8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28" y="54401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212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14F2C8-5848-F996-9E30-AB0FAC2B3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EE74EB-4B58-6C18-9A8B-52ABBDED1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06" y="1378834"/>
            <a:ext cx="4730589" cy="470221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C8B9BD-9BA9-3D27-2FB3-43CC728E2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45" y="1114066"/>
            <a:ext cx="3895846" cy="37501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3D1D55F-5721-D9CB-3E82-49DDADE39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64" y="4194372"/>
            <a:ext cx="2178339" cy="18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66833C-4DA7-D7D9-1CB9-9DD770EC9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76153C-803F-DDC2-0995-F48043319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880" y="3708600"/>
            <a:ext cx="1844012" cy="23374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0D1E1B-D77A-D3D7-16B9-C81D30D28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87" y="3643855"/>
            <a:ext cx="2406223" cy="24669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534C11-1A07-DC6F-3D54-20D9D1E84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56" y="3530279"/>
            <a:ext cx="2517263" cy="305125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05BF464-6401-3DC1-9EB7-CA8B714A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394" y="1381727"/>
            <a:ext cx="2914716" cy="15149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66EC96C-1C69-EF0B-E95B-F62937910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590" y="1343386"/>
            <a:ext cx="2517263" cy="15119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C5D3C96-CC37-174E-8107-3AF83342A6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2946" y="1381727"/>
            <a:ext cx="3240469" cy="15149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93C144A-7200-AA7F-070E-D8F36F8472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57" y="234870"/>
            <a:ext cx="2726803" cy="221076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00A62B4-482F-0BC1-4813-1CD5082038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7744" y="346448"/>
            <a:ext cx="2406223" cy="201280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18D5F86-1F48-D8BD-B95C-039C43CDD1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7267" y="621556"/>
            <a:ext cx="2380689" cy="173769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A205592-A89D-8DFA-A897-006C733A89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236318" y="634557"/>
            <a:ext cx="2406223" cy="214951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6145BFE-4D07-63F8-680F-FD011E8E43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156155" y="462591"/>
            <a:ext cx="2406223" cy="178051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AA990E3-D4AC-7E1F-37A3-04ADD87214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6538" y="1186010"/>
            <a:ext cx="2413284" cy="18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8107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237C82-AFAC-6EDA-88FA-4B3592C74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7EF6FA-486B-5B12-A6B7-D702B1FA6EA5}"/>
              </a:ext>
            </a:extLst>
          </p:cNvPr>
          <p:cNvSpPr txBox="1"/>
          <p:nvPr/>
        </p:nvSpPr>
        <p:spPr>
          <a:xfrm>
            <a:off x="4143737" y="1122744"/>
            <a:ext cx="267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</a:t>
            </a:r>
            <a:endParaRPr lang="ru-UA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1C2BF1-1C53-522F-65C3-B34D3DACB0B9}"/>
              </a:ext>
            </a:extLst>
          </p:cNvPr>
          <p:cNvSpPr txBox="1"/>
          <p:nvPr/>
        </p:nvSpPr>
        <p:spPr>
          <a:xfrm>
            <a:off x="3611301" y="2639028"/>
            <a:ext cx="346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«Порахуй і скажи»</a:t>
            </a:r>
            <a:endParaRPr lang="ru-UA" sz="28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3A42D0-4E27-BDA1-AFAE-98CFF2634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517" y="3429000"/>
            <a:ext cx="1847248" cy="2341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6440BA-485A-0710-A7A9-F004A3A29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661" y="824187"/>
            <a:ext cx="2402032" cy="24629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3058F-84D6-534C-7935-707BF019D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435" y="1645964"/>
            <a:ext cx="2517866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30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3682C2-B34D-7D21-6162-960954514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45C5C87-1094-0FF2-CC6E-424E5814A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304853"/>
              </p:ext>
            </p:extLst>
          </p:nvPr>
        </p:nvGraphicFramePr>
        <p:xfrm>
          <a:off x="1284790" y="1006996"/>
          <a:ext cx="9907929" cy="224548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907929">
                  <a:extLst>
                    <a:ext uri="{9D8B030D-6E8A-4147-A177-3AD203B41FA5}">
                      <a16:colId xmlns:a16="http://schemas.microsoft.com/office/drawing/2014/main" val="476961910"/>
                    </a:ext>
                  </a:extLst>
                </a:gridCol>
              </a:tblGrid>
              <a:tr h="2245489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97672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C036F2BA-1440-E30C-55AB-2C1EEAD0C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794416"/>
              </p:ext>
            </p:extLst>
          </p:nvPr>
        </p:nvGraphicFramePr>
        <p:xfrm>
          <a:off x="1284790" y="3605514"/>
          <a:ext cx="9907929" cy="224548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907929">
                  <a:extLst>
                    <a:ext uri="{9D8B030D-6E8A-4147-A177-3AD203B41FA5}">
                      <a16:colId xmlns:a16="http://schemas.microsoft.com/office/drawing/2014/main" val="2134494191"/>
                    </a:ext>
                  </a:extLst>
                </a:gridCol>
              </a:tblGrid>
              <a:tr h="2245489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20348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373907-8D65-DA15-4B10-3FD0FB085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86" y="1058177"/>
            <a:ext cx="2143125" cy="21431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7B02EC-7AAB-B724-5F50-307202423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669" y="1061421"/>
            <a:ext cx="2145978" cy="213988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2153134-0BB9-EDD6-9D11-973EF3342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86" y="3707878"/>
            <a:ext cx="2143125" cy="214312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6D9A412-77BC-79ED-768F-0E177C655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507" y="3528510"/>
            <a:ext cx="2139881" cy="214597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66CB3B5-8470-6758-ED08-B5ACB15E7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0184" y="3655269"/>
            <a:ext cx="2139881" cy="214597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44E6977-A449-245D-0D9D-3002794D91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1584" y="1043403"/>
            <a:ext cx="2235021" cy="214312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D707327-595C-5FC7-4B97-1826CB616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471" y="3623716"/>
            <a:ext cx="1847248" cy="22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1662A0-2155-6347-91B4-C02A5BE61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35C1AD-10D2-451E-7276-439C4E0CC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0" y="707899"/>
            <a:ext cx="3278919" cy="29189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F73E4F-B02F-02C9-33B0-BDA35D482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86" y="541131"/>
            <a:ext cx="3508062" cy="32524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771348-DB7B-A1DC-1F40-8B3BB0F29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299" y="3626818"/>
            <a:ext cx="2402032" cy="24629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9C38ED-BD55-6E04-56F4-A37CA168D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0060" y="3648674"/>
            <a:ext cx="2517866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5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82</Words>
  <Application>Microsoft Office PowerPoint</Application>
  <PresentationFormat>Широкоэкранный</PresentationFormat>
  <Paragraphs>10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Tatyana</dc:creator>
  <cp:lastModifiedBy>Super-Admin</cp:lastModifiedBy>
  <cp:revision>7</cp:revision>
  <dcterms:created xsi:type="dcterms:W3CDTF">2024-03-03T13:31:19Z</dcterms:created>
  <dcterms:modified xsi:type="dcterms:W3CDTF">2025-04-12T17:30:45Z</dcterms:modified>
</cp:coreProperties>
</file>