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68" r:id="rId6"/>
    <p:sldId id="260" r:id="rId7"/>
    <p:sldId id="263" r:id="rId8"/>
    <p:sldId id="259" r:id="rId9"/>
    <p:sldId id="264" r:id="rId10"/>
    <p:sldId id="262" r:id="rId11"/>
    <p:sldId id="269" r:id="rId12"/>
    <p:sldId id="265" r:id="rId13"/>
    <p:sldId id="266" r:id="rId14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9B134-46C8-4000-9409-4CB13DDBA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2F6FAB-5A3C-4CBA-BBE7-9EA9CB842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53E180-C961-4341-9712-A695901C1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B7D-E3FA-4629-AC39-4982998B23E7}" type="datetimeFigureOut">
              <a:rPr lang="ru-UA" smtClean="0"/>
              <a:t>14.04.2025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775217-EBB0-46E9-AA43-11EB710C5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E8DEC9-96AA-41D1-AE97-5B3B3881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1007-FF6E-4BEB-823C-021DF151EA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899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607ED-1AB6-46A6-8860-57381B1D0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0DE439-D872-44B7-BDB0-916065CF8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1AA3BF-33DF-47AB-B74D-B7A2863F0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B7D-E3FA-4629-AC39-4982998B23E7}" type="datetimeFigureOut">
              <a:rPr lang="ru-UA" smtClean="0"/>
              <a:t>14.04.2025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164C19-F402-4F74-9025-21017512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53DCC2-8E44-4919-9B7F-0DAECE7C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1007-FF6E-4BEB-823C-021DF151EA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39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564880-104E-4B5B-A19A-76CD49253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ECA317-B2FF-474C-9507-BBEAE4096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ABFE95-665F-4A58-A636-94C8FF8F3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B7D-E3FA-4629-AC39-4982998B23E7}" type="datetimeFigureOut">
              <a:rPr lang="ru-UA" smtClean="0"/>
              <a:t>14.04.2025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C783A0-C801-45A0-BACE-09A11EFC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788ADF-028C-4A0D-A4D8-0837FC23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1007-FF6E-4BEB-823C-021DF151EA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016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99F2B-A62A-4F1C-9932-0178751B1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ECE194-077B-494E-9197-EB793AB57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BD7C1-05B0-47EB-921B-1A76F979A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B7D-E3FA-4629-AC39-4982998B23E7}" type="datetimeFigureOut">
              <a:rPr lang="ru-UA" smtClean="0"/>
              <a:t>14.04.2025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1FDB72-BC9A-4D61-B794-FDD835283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16FBAB-AF70-4E6A-A716-81205A187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1007-FF6E-4BEB-823C-021DF151EA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892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34006-0611-479D-98C2-8D2BD96F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0A23D8-5F71-4734-AE05-110A60F3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75B43-29CE-40AD-8F06-9710ACB82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B7D-E3FA-4629-AC39-4982998B23E7}" type="datetimeFigureOut">
              <a:rPr lang="ru-UA" smtClean="0"/>
              <a:t>14.04.2025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A729D6-8CC8-4AB7-AA85-76BCFFCDE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A25E62-4D1D-462A-BFEC-83888871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1007-FF6E-4BEB-823C-021DF151EA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6953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1E94B-567A-4566-A5A0-E6E5B9691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38FF3F-F294-41FD-B22C-766CEFE1F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0B830B-649B-4AAD-94C6-BFAFFEB4A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0D02D6-8445-44DC-A0AF-B2791B01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B7D-E3FA-4629-AC39-4982998B23E7}" type="datetimeFigureOut">
              <a:rPr lang="ru-UA" smtClean="0"/>
              <a:t>14.04.2025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44E9AD-7DD2-40A5-ABCC-9C383607E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4674CF-7B78-4242-9F53-3FE465CB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1007-FF6E-4BEB-823C-021DF151EA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38260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6B46D-8426-40F6-8C31-3AD6E4B43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5638B2-BAF0-4374-A923-F4F53CFC9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63D6A4-91B3-4C80-A183-FF74D6B0D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AD07209-4277-424A-BF9C-50C48C6D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3772FA-5768-4F34-964E-EF98F367E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E6233AD-74F4-4D60-9B56-1822513CE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B7D-E3FA-4629-AC39-4982998B23E7}" type="datetimeFigureOut">
              <a:rPr lang="ru-UA" smtClean="0"/>
              <a:t>14.04.2025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96F0FB-DE8E-4C6B-B26D-6213F716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0272CF8-5D68-4C79-9F2E-B0E86FBD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1007-FF6E-4BEB-823C-021DF151EA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2439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D57E5-634D-40CA-94C7-D10B0F5DC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D74D86-E4C1-42AB-88D8-CD47E093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B7D-E3FA-4629-AC39-4982998B23E7}" type="datetimeFigureOut">
              <a:rPr lang="ru-UA" smtClean="0"/>
              <a:t>14.04.2025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31F053-62ED-47DA-BC29-77CEF2E88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05AA1-E204-4734-A14A-0047081E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1007-FF6E-4BEB-823C-021DF151EA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4966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F26C990-3F2B-4735-B1E5-164AEC02E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B7D-E3FA-4629-AC39-4982998B23E7}" type="datetimeFigureOut">
              <a:rPr lang="ru-UA" smtClean="0"/>
              <a:t>14.04.2025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C68171-EC56-4ED9-8A88-40852516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B6FEB6-CDDD-403B-AD77-67F63FA3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1007-FF6E-4BEB-823C-021DF151EA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167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63A98-2C6B-4027-994A-BE49D6FB9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577092-EB06-4928-9654-EFDA60529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488B63-10A6-44DD-8D29-84AB3CAC9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EC6F23-089D-4937-95AE-82CF9D346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B7D-E3FA-4629-AC39-4982998B23E7}" type="datetimeFigureOut">
              <a:rPr lang="ru-UA" smtClean="0"/>
              <a:t>14.04.2025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B83CED-6A59-486A-A79E-35861654C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2A0E85-E144-4A94-AFAE-977F8D09E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1007-FF6E-4BEB-823C-021DF151EA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84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067C3-F90E-4EDE-BCF7-335DA890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232896-E223-4F11-ADA7-D8CA55405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C10F2E-A93E-4931-B218-370E396A2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F1891F-8AF4-4311-B6FB-D2608F37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B7D-E3FA-4629-AC39-4982998B23E7}" type="datetimeFigureOut">
              <a:rPr lang="ru-UA" smtClean="0"/>
              <a:t>14.04.2025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9E2BF1-01CC-4687-9F63-7BCC5DAFA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90D9F1-F2F4-4FF3-90B5-2B7625DCB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1007-FF6E-4BEB-823C-021DF151EA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35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09593D-E660-426A-B72C-BD74FFA1E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944C93-DF32-442D-A52C-986A1500C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B446FE-BCBB-470B-88DC-1BA1CC08F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12B7D-E3FA-4629-AC39-4982998B23E7}" type="datetimeFigureOut">
              <a:rPr lang="ru-UA" smtClean="0"/>
              <a:t>14.04.2025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27950-45A3-40B0-9C70-9F79ED010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4CF3B2-9BE0-49CC-B60B-4739E1777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B1007-FF6E-4BEB-823C-021DF151EA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742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microsoft.com/office/2007/relationships/hdphoto" Target="../media/hdphoto12.wdp"/><Relationship Id="rId2" Type="http://schemas.openxmlformats.org/officeDocument/2006/relationships/image" Target="../media/image40.jpg"/><Relationship Id="rId16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46.jpg"/><Relationship Id="rId4" Type="http://schemas.microsoft.com/office/2007/relationships/hdphoto" Target="../media/hdphoto10.wdp"/><Relationship Id="rId9" Type="http://schemas.openxmlformats.org/officeDocument/2006/relationships/image" Target="../media/image45.jpg"/><Relationship Id="rId1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FF15A4-6048-4D13-8F47-A615F77F9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BC509-34EF-49D8-AD9B-7A1148494C8F}"/>
              </a:ext>
            </a:extLst>
          </p:cNvPr>
          <p:cNvSpPr txBox="1"/>
          <p:nvPr/>
        </p:nvSpPr>
        <p:spPr>
          <a:xfrm>
            <a:off x="5849958" y="2351782"/>
            <a:ext cx="56861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  <a:latin typeface="Gabriola" panose="04040605051002020D02" pitchFamily="82" charset="0"/>
              </a:rPr>
              <a:t>«Обережно дорога! </a:t>
            </a:r>
          </a:p>
          <a:p>
            <a:r>
              <a:rPr lang="uk-UA" sz="3200" dirty="0">
                <a:solidFill>
                  <a:srgbClr val="FF0000"/>
                </a:solidFill>
                <a:latin typeface="Gabriola" panose="04040605051002020D02" pitchFamily="82" charset="0"/>
              </a:rPr>
              <a:t>                    </a:t>
            </a:r>
            <a:r>
              <a:rPr lang="uk-UA" sz="3200" dirty="0">
                <a:solidFill>
                  <a:srgbClr val="0070C0"/>
                </a:solidFill>
                <a:latin typeface="Gabriola" panose="04040605051002020D02" pitchFamily="82" charset="0"/>
              </a:rPr>
              <a:t>Правила безпечної поведінки» </a:t>
            </a:r>
            <a:endParaRPr lang="ru-UA" sz="3200" dirty="0">
              <a:solidFill>
                <a:srgbClr val="0070C0"/>
              </a:solidFill>
              <a:latin typeface="Gabriola" panose="04040605051002020D02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C3E800-FC0C-477B-9FD9-CD5C5D65C4A3}"/>
              </a:ext>
            </a:extLst>
          </p:cNvPr>
          <p:cNvSpPr txBox="1"/>
          <p:nvPr/>
        </p:nvSpPr>
        <p:spPr>
          <a:xfrm>
            <a:off x="7136880" y="3690650"/>
            <a:ext cx="3751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solidFill>
                  <a:srgbClr val="00B050"/>
                </a:solidFill>
                <a:latin typeface="Bookman Old Style" panose="02050604050505020204" pitchFamily="18" charset="0"/>
              </a:rPr>
              <a:t>Дитина в соціумі</a:t>
            </a:r>
            <a:endParaRPr lang="ru-UA" sz="3200" dirty="0">
              <a:solidFill>
                <a:srgbClr val="00B05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953E7-8104-4962-B293-6E569B3A6CC4}"/>
              </a:ext>
            </a:extLst>
          </p:cNvPr>
          <p:cNvSpPr txBox="1"/>
          <p:nvPr/>
        </p:nvSpPr>
        <p:spPr>
          <a:xfrm>
            <a:off x="9257050" y="5871990"/>
            <a:ext cx="2231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</a:rPr>
              <a:t>Вихователь:</a:t>
            </a:r>
          </a:p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</a:rPr>
              <a:t>Тетяна </a:t>
            </a:r>
            <a:r>
              <a:rPr lang="uk-UA" b="1" dirty="0" err="1">
                <a:solidFill>
                  <a:schemeClr val="accent2">
                    <a:lumMod val="75000"/>
                  </a:schemeClr>
                </a:solidFill>
              </a:rPr>
              <a:t>Дмитрусенко</a:t>
            </a:r>
            <a:endParaRPr lang="ru-UA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AFC279-F983-4AD0-A9C6-0557CA9791C3}"/>
              </a:ext>
            </a:extLst>
          </p:cNvPr>
          <p:cNvSpPr txBox="1"/>
          <p:nvPr/>
        </p:nvSpPr>
        <p:spPr>
          <a:xfrm>
            <a:off x="5605567" y="529560"/>
            <a:ext cx="6174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</a:rPr>
              <a:t>Комунальний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 заклад «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</a:rPr>
              <a:t>Орільський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 заклад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</a:rPr>
              <a:t>дошкільної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</a:rPr>
              <a:t>освіти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</a:rPr>
              <a:t>ясла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-садок)»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</a:rPr>
              <a:t>Лозівської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</a:rPr>
              <a:t>міської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 ради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</a:rPr>
              <a:t>Харківської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</a:rPr>
              <a:t>області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4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383F9EB-78C1-4CA9-A9CC-239E71710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7E0F5CA-16D7-48A9-B552-7468F36F4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752" b="80531" l="6167" r="20333">
                        <a14:foregroundMark x1="11500" y1="55752" x2="16167" y2="56858"/>
                        <a14:backgroundMark x1="10000" y1="67920" x2="8333" y2="72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1" t="53007" r="77824" b="16286"/>
          <a:stretch/>
        </p:blipFill>
        <p:spPr>
          <a:xfrm>
            <a:off x="5034707" y="3338110"/>
            <a:ext cx="1663548" cy="214828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C4AA67-4AD5-44C8-ADDE-558C475BC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628" y="4329628"/>
            <a:ext cx="1827550" cy="115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76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7A506-31C0-4BFF-9F52-8A6D28A9C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3A3057-ECF9-4CDD-8251-5262334B4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60" r="18282"/>
          <a:stretch/>
        </p:blipFill>
        <p:spPr>
          <a:xfrm>
            <a:off x="187287" y="359398"/>
            <a:ext cx="1233889" cy="34051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24B286-9C92-4AF2-9280-DE080F092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422" y="242371"/>
            <a:ext cx="1231499" cy="35222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3ED8A7-6B72-4C11-8D4C-A5582D04F7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02" b="28998" l="3830" r="34466">
                        <a14:foregroundMark x1="32143" y1="18750" x2="31429" y2="19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3" r="61704" b="68653"/>
          <a:stretch/>
        </p:blipFill>
        <p:spPr>
          <a:xfrm>
            <a:off x="457200" y="417237"/>
            <a:ext cx="694062" cy="6169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38D989-A0A4-4C9C-8015-21982BC59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5156" y="359398"/>
            <a:ext cx="672029" cy="6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64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64414 0.321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4" y="16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66237 0.2958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12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6C6599-8FBC-4515-8E76-48A4DCA15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CCDB11-21DF-46FE-980B-A7FC774D6B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9" b="87919" l="10000" r="90000">
                        <a14:foregroundMark x1="49310" y1="1342" x2="53793" y2="5817"/>
                        <a14:foregroundMark x1="54138" y1="43177" x2="50345" y2="87472"/>
                        <a14:foregroundMark x1="48276" y1="44743" x2="49310" y2="84787"/>
                        <a14:foregroundMark x1="55517" y1="87919" x2="68966" y2="85682"/>
                        <a14:foregroundMark x1="68966" y1="85682" x2="70690" y2="84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>
          <a:xfrm>
            <a:off x="6682495" y="360801"/>
            <a:ext cx="4470859" cy="61363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8E8E75-CA22-4DEC-8858-3FAB553C7F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28" b="17095" l="40612" r="58732"/>
                    </a14:imgEffect>
                  </a14:imgLayer>
                </a14:imgProps>
              </a:ext>
            </a:extLst>
          </a:blip>
          <a:srcRect l="38347" t="4195" r="39003" b="81472"/>
          <a:stretch/>
        </p:blipFill>
        <p:spPr>
          <a:xfrm>
            <a:off x="8465312" y="686938"/>
            <a:ext cx="905224" cy="7562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408A77-ADF9-4662-8784-B0FD4A7B42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806" b="31430" l="43731" r="58896"/>
                    </a14:imgEffect>
                  </a14:imgLayer>
                </a14:imgProps>
              </a:ext>
            </a:extLst>
          </a:blip>
          <a:srcRect l="41835" t="19478" r="39208" b="67242"/>
          <a:stretch/>
        </p:blipFill>
        <p:spPr>
          <a:xfrm>
            <a:off x="8580381" y="1590505"/>
            <a:ext cx="813094" cy="7562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4E9C09-F8C1-4734-9AE2-72D01D8AC2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24" b="47184" l="43486" r="58503"/>
                    </a14:imgEffect>
                  </a14:imgLayer>
                </a14:imgProps>
              </a:ext>
            </a:extLst>
          </a:blip>
          <a:srcRect l="41609" t="33617" r="39620" b="51309"/>
          <a:stretch/>
        </p:blipFill>
        <p:spPr>
          <a:xfrm>
            <a:off x="8574658" y="2460684"/>
            <a:ext cx="795878" cy="8884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F1E426-1F5C-4955-94AD-FCBD0605D6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3" t="11976" r="31301" b="67615"/>
          <a:stretch/>
        </p:blipFill>
        <p:spPr>
          <a:xfrm>
            <a:off x="3922843" y="1678102"/>
            <a:ext cx="980501" cy="878537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A347D68-90E7-462C-BE14-2F1C1E089D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6" r="16992" b="50000"/>
          <a:stretch/>
        </p:blipFill>
        <p:spPr>
          <a:xfrm>
            <a:off x="3881608" y="686938"/>
            <a:ext cx="980500" cy="878538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9BA676B-26A2-4BE7-9405-7232EE34E78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1" t="62651" r="19058"/>
          <a:stretch/>
        </p:blipFill>
        <p:spPr>
          <a:xfrm>
            <a:off x="4014581" y="2669266"/>
            <a:ext cx="980500" cy="878537"/>
          </a:xfrm>
          <a:prstGeom prst="ellipse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0158BCB-D0B3-4189-BFF7-05AA79156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0689" y1="47885" x2="62917" y2="48182"/>
                        <a14:foregroundMark x1="62917" y1="48182" x2="76458" y2="45758"/>
                        <a14:foregroundMark x1="17917" y1="43939" x2="20833" y2="45152"/>
                        <a14:foregroundMark x1="16875" y1="43939" x2="20625" y2="44242"/>
                        <a14:backgroundMark x1="65625" y1="29091" x2="88958" y2="50909"/>
                        <a14:backgroundMark x1="64792" y1="70000" x2="87500" y2="50000"/>
                        <a14:backgroundMark x1="62500" y1="28788" x2="67708" y2="31818"/>
                        <a14:backgroundMark x1="63750" y1="30303" x2="64583" y2="40303"/>
                        <a14:backgroundMark x1="57917" y1="40909" x2="64375" y2="42121"/>
                        <a14:backgroundMark x1="14167" y1="40909" x2="17762" y2="41985"/>
                        <a14:backgroundMark x1="22728" y1="41591" x2="37083" y2="40000"/>
                        <a14:backgroundMark x1="15208" y1="42424" x2="17687" y2="42149"/>
                        <a14:backgroundMark x1="37083" y1="40000" x2="64375" y2="40000"/>
                        <a14:backgroundMark x1="15208" y1="58182" x2="26458" y2="59091"/>
                        <a14:backgroundMark x1="26458" y1="59091" x2="60417" y2="57576"/>
                        <a14:backgroundMark x1="60417" y1="57576" x2="63958" y2="57576"/>
                        <a14:backgroundMark x1="63125" y1="58788" x2="64167" y2="72727"/>
                        <a14:backgroundMark x1="15265" y1="48269" x2="16042" y2="57879"/>
                        <a14:backgroundMark x1="14792" y1="42424" x2="15211" y2="47606"/>
                        <a14:backgroundMark x1="16042" y1="57879" x2="16458" y2="59091"/>
                        <a14:backgroundMark x1="15406" y1="48280" x2="16042" y2="60303"/>
                        <a14:backgroundMark x1="15208" y1="44545" x2="15353" y2="47293"/>
                        <a14:backgroundMark x1="16042" y1="60303" x2="16042" y2="60303"/>
                        <a14:backgroundMark x1="17154" y1="48600" x2="17292" y2="59394"/>
                        <a14:backgroundMark x1="17083" y1="43030" x2="17089" y2="43469"/>
                        <a14:backgroundMark x1="48333" y1="20909" x2="90208" y2="25455"/>
                        <a14:backgroundMark x1="87083" y1="55455" x2="82500" y2="99697"/>
                        <a14:backgroundMark x1="82500" y1="62424" x2="65833" y2="86061"/>
                        <a14:backgroundMark x1="65833" y1="86061" x2="53542" y2="96970"/>
                        <a14:backgroundMark x1="59583" y1="60303" x2="53750" y2="86970"/>
                        <a14:backgroundMark x1="53125" y1="63939" x2="10000" y2="86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28182" r="12731" b="30110"/>
          <a:stretch/>
        </p:blipFill>
        <p:spPr>
          <a:xfrm flipH="1">
            <a:off x="4829060" y="1968641"/>
            <a:ext cx="2533879" cy="2974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A10E770-E99C-42E7-980C-08547E7B24E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750" r="91719">
                        <a14:foregroundMark x1="8906" y1="41250" x2="9063" y2="46406"/>
                        <a14:foregroundMark x1="91719" y1="47500" x2="91719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1095" r="4698" b="28359"/>
          <a:stretch/>
        </p:blipFill>
        <p:spPr>
          <a:xfrm flipH="1">
            <a:off x="4995081" y="2910115"/>
            <a:ext cx="2533878" cy="34322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99070E1-F6B6-474B-9536-DF8599AC3AE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00" b="60781" l="27813" r="82500">
                        <a14:foregroundMark x1="48906" y1="45156" x2="49375" y2="45156"/>
                        <a14:foregroundMark x1="49375" y1="60781" x2="49375" y2="60781"/>
                        <a14:foregroundMark x1="82500" y1="53438" x2="82500" y2="53438"/>
                        <a14:backgroundMark x1="74219" y1="56406" x2="80938" y2="54375"/>
                        <a14:backgroundMark x1="80938" y1="54375" x2="84219" y2="54375"/>
                        <a14:backgroundMark x1="32656" y1="56719" x2="37031" y2="56563"/>
                        <a14:backgroundMark x1="58750" y1="60469" x2="63750" y2="5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1" t="43213" r="13457" b="37117"/>
          <a:stretch/>
        </p:blipFill>
        <p:spPr>
          <a:xfrm flipH="1">
            <a:off x="4755536" y="946272"/>
            <a:ext cx="2842354" cy="35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01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BF1191-DBDC-4B04-A680-7B23272A8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40A1CB-3BAA-4885-BEFE-E66679FB6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724" y="991252"/>
            <a:ext cx="6852101" cy="5316173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A1E487-405F-4544-AD7A-A5CC4F1C5006}"/>
              </a:ext>
            </a:extLst>
          </p:cNvPr>
          <p:cNvSpPr txBox="1"/>
          <p:nvPr/>
        </p:nvSpPr>
        <p:spPr>
          <a:xfrm>
            <a:off x="2244806" y="242302"/>
            <a:ext cx="527420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>
                <a:solidFill>
                  <a:srgbClr val="FF0066"/>
                </a:solidFill>
                <a:latin typeface="Gabriola" panose="04040605051002020D02" pitchFamily="82" charset="0"/>
              </a:rPr>
              <a:t>Щоб здоровим завжди бути</a:t>
            </a:r>
          </a:p>
          <a:p>
            <a:r>
              <a:rPr lang="uk-UA" sz="4400" dirty="0">
                <a:solidFill>
                  <a:srgbClr val="FF0066"/>
                </a:solidFill>
                <a:latin typeface="Gabriola" panose="04040605051002020D02" pitchFamily="82" charset="0"/>
              </a:rPr>
              <a:t>Треба добре це збагнути –</a:t>
            </a:r>
          </a:p>
          <a:p>
            <a:r>
              <a:rPr lang="uk-UA" sz="4400" dirty="0">
                <a:solidFill>
                  <a:srgbClr val="FF0066"/>
                </a:solidFill>
                <a:latin typeface="Gabriola" panose="04040605051002020D02" pitchFamily="82" charset="0"/>
              </a:rPr>
              <a:t>Що дорога безперечно</a:t>
            </a:r>
          </a:p>
          <a:p>
            <a:r>
              <a:rPr lang="uk-UA" sz="4400" dirty="0">
                <a:solidFill>
                  <a:srgbClr val="FF0066"/>
                </a:solidFill>
                <a:latin typeface="Gabriola" panose="04040605051002020D02" pitchFamily="82" charset="0"/>
              </a:rPr>
              <a:t>Дуже й дуже небезпечна.</a:t>
            </a:r>
          </a:p>
          <a:p>
            <a:r>
              <a:rPr lang="uk-UA" sz="4400" dirty="0">
                <a:solidFill>
                  <a:srgbClr val="FF0066"/>
                </a:solidFill>
                <a:latin typeface="Gabriola" panose="04040605051002020D02" pitchFamily="82" charset="0"/>
              </a:rPr>
              <a:t>Та як правила ти знаєш</a:t>
            </a:r>
          </a:p>
          <a:p>
            <a:r>
              <a:rPr lang="uk-UA" sz="4400" dirty="0">
                <a:solidFill>
                  <a:srgbClr val="FF0066"/>
                </a:solidFill>
                <a:latin typeface="Gabriola" panose="04040605051002020D02" pitchFamily="82" charset="0"/>
              </a:rPr>
              <a:t>І щодня їх пам’ятаєш</a:t>
            </a:r>
          </a:p>
          <a:p>
            <a:r>
              <a:rPr lang="uk-UA" sz="4400" dirty="0">
                <a:solidFill>
                  <a:srgbClr val="FF0066"/>
                </a:solidFill>
                <a:latin typeface="Gabriola" panose="04040605051002020D02" pitchFamily="82" charset="0"/>
              </a:rPr>
              <a:t>То звичайно що тоді </a:t>
            </a:r>
          </a:p>
          <a:p>
            <a:r>
              <a:rPr lang="uk-UA" sz="4400" dirty="0">
                <a:solidFill>
                  <a:srgbClr val="FF0066"/>
                </a:solidFill>
                <a:latin typeface="Gabriola" panose="04040605051002020D02" pitchFamily="82" charset="0"/>
              </a:rPr>
              <a:t>Де й узятися біді.</a:t>
            </a:r>
          </a:p>
          <a:p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363393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90650A-858B-4C6B-AA91-7301506C6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350863-2F50-481C-945D-F0ED0D919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49" y="770150"/>
            <a:ext cx="10455008" cy="53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4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B8F50D-490B-4556-B048-1A4DE8D77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498FCC8-DFC8-4912-AD76-F01658903E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2" b="92146" l="3167" r="90667">
                        <a14:foregroundMark x1="14342" y1="48342" x2="10500" y2="54598"/>
                        <a14:foregroundMark x1="10500" y1="54598" x2="9833" y2="57663"/>
                        <a14:foregroundMark x1="8720" y1="66829" x2="8833" y2="72031"/>
                        <a14:foregroundMark x1="8833" y1="72031" x2="15333" y2="84866"/>
                        <a14:foregroundMark x1="15333" y1="84866" x2="21167" y2="86782"/>
                        <a14:foregroundMark x1="4000" y1="78161" x2="10333" y2="78544"/>
                        <a14:foregroundMark x1="3333" y1="83142" x2="5333" y2="80077"/>
                        <a14:foregroundMark x1="30500" y1="78544" x2="36167" y2="80460"/>
                        <a14:foregroundMark x1="36000" y1="81609" x2="37167" y2="80268"/>
                        <a14:foregroundMark x1="38000" y1="78161" x2="41167" y2="92337"/>
                        <a14:foregroundMark x1="41167" y1="92337" x2="45955" y2="89847"/>
                        <a14:foregroundMark x1="54000" y1="84483" x2="55000" y2="88697"/>
                        <a14:foregroundMark x1="67333" y1="90230" x2="70333" y2="87739"/>
                        <a14:foregroundMark x1="69000" y1="91954" x2="69000" y2="91954"/>
                        <a14:foregroundMark x1="69000" y1="91954" x2="69000" y2="91954"/>
                        <a14:foregroundMark x1="69000" y1="91954" x2="69000" y2="91954"/>
                        <a14:foregroundMark x1="89333" y1="77586" x2="90500" y2="83142"/>
                        <a14:foregroundMark x1="90667" y1="66667" x2="89333" y2="68199"/>
                        <a14:foregroundMark x1="27333" y1="71073" x2="27333" y2="71073"/>
                        <a14:backgroundMark x1="7000" y1="50766" x2="11833" y2="45594"/>
                        <a14:backgroundMark x1="11833" y1="45594" x2="16333" y2="45594"/>
                        <a14:backgroundMark x1="16333" y1="45594" x2="16333" y2="45594"/>
                        <a14:backgroundMark x1="6667" y1="56322" x2="6167" y2="66667"/>
                        <a14:backgroundMark x1="19833" y1="57854" x2="18000" y2="63027"/>
                        <a14:backgroundMark x1="25333" y1="61686" x2="21833" y2="80843"/>
                        <a14:backgroundMark x1="28333" y1="27011" x2="28667" y2="59004"/>
                        <a14:backgroundMark x1="24000" y1="43678" x2="23667" y2="55364"/>
                        <a14:backgroundMark x1="24833" y1="68008" x2="33500" y2="62069"/>
                        <a14:backgroundMark x1="24333" y1="75479" x2="30500" y2="72222"/>
                        <a14:backgroundMark x1="30500" y1="72222" x2="32000" y2="69349"/>
                        <a14:backgroundMark x1="28833" y1="75862" x2="29333" y2="76628"/>
                        <a14:backgroundMark x1="41333" y1="72414" x2="46833" y2="77011"/>
                        <a14:backgroundMark x1="46833" y1="77011" x2="54167" y2="76820"/>
                        <a14:backgroundMark x1="54167" y1="76820" x2="60333" y2="74713"/>
                        <a14:backgroundMark x1="60333" y1="74713" x2="61667" y2="73180"/>
                        <a14:backgroundMark x1="58500" y1="16284" x2="61667" y2="45594"/>
                        <a14:backgroundMark x1="61667" y1="45594" x2="58833" y2="76054"/>
                        <a14:backgroundMark x1="50000" y1="15900" x2="50667" y2="26820"/>
                        <a14:backgroundMark x1="50667" y1="26820" x2="54667" y2="41188"/>
                        <a14:backgroundMark x1="54667" y1="41188" x2="53500" y2="69157"/>
                        <a14:backgroundMark x1="34833" y1="46552" x2="40833" y2="44253"/>
                        <a14:backgroundMark x1="40833" y1="44253" x2="50667" y2="46360"/>
                        <a14:backgroundMark x1="42667" y1="69923" x2="48833" y2="72605"/>
                        <a14:backgroundMark x1="48833" y1="72605" x2="49167" y2="72605"/>
                        <a14:backgroundMark x1="34167" y1="61303" x2="34167" y2="61303"/>
                        <a14:backgroundMark x1="34167" y1="61686" x2="33833" y2="62644"/>
                        <a14:backgroundMark x1="86333" y1="54406" x2="78000" y2="62452"/>
                        <a14:backgroundMark x1="76500" y1="62835" x2="77000" y2="62835"/>
                        <a14:backgroundMark x1="83167" y1="64943" x2="85167" y2="71456"/>
                        <a14:backgroundMark x1="68333" y1="61686" x2="71667" y2="65134"/>
                        <a14:backgroundMark x1="74000" y1="64176" x2="74000" y2="64176"/>
                        <a14:backgroundMark x1="48000" y1="88123" x2="48000" y2="89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" t="38492" r="6097"/>
          <a:stretch/>
        </p:blipFill>
        <p:spPr>
          <a:xfrm>
            <a:off x="2423711" y="2666082"/>
            <a:ext cx="7017744" cy="407761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6AE752-6DAD-428B-BF2F-DC7E45202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974" y="1861360"/>
            <a:ext cx="1822862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43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7C175B-3B7E-4C79-8B2B-51622910F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B362A4-E450-42D7-8198-6F881CFDD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458" y="3194401"/>
            <a:ext cx="1822862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9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4ADE91-9563-4631-B660-E05A598B5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" t="6425" r="4669" b="66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CD1DE1-ADCD-4C5D-AE00-3E07BCA9B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83" y="293954"/>
            <a:ext cx="5709644" cy="3308562"/>
          </a:xfrm>
          <a:prstGeom prst="round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DFB817-4F08-4F25-AD0F-1ED5D6FEA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527" y="293954"/>
            <a:ext cx="5519003" cy="3308562"/>
          </a:xfrm>
          <a:prstGeom prst="round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B81456-C8CE-43B5-81A0-192FE9F95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415" y="3602516"/>
            <a:ext cx="5364945" cy="287495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17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EDC0D6-5B83-4065-B040-01C9E3FCE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76DB52-6F82-4A9C-B6BE-12DA8AD87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431" y1="74123" x2="56070" y2="75877"/>
                        <a14:foregroundMark x1="57668" y1="82237" x2="57668" y2="82237"/>
                        <a14:foregroundMark x1="29387" y1="84430" x2="29233" y2="84649"/>
                        <a14:foregroundMark x1="33050" y1="79215" x2="29541" y2="84211"/>
                        <a14:foregroundMark x1="33546" y1="78509" x2="33310" y2="78844"/>
                        <a14:foregroundMark x1="35304" y1="69956" x2="36422" y2="78070"/>
                        <a14:foregroundMark x1="39617" y1="85746" x2="39617" y2="85746"/>
                        <a14:foregroundMark x1="38339" y1="83772" x2="38339" y2="83772"/>
                        <a14:foregroundMark x1="38658" y1="84211" x2="38658" y2="84211"/>
                        <a14:foregroundMark x1="28115" y1="82895" x2="28115" y2="82895"/>
                        <a14:foregroundMark x1="31310" y1="60307" x2="29073" y2="66667"/>
                        <a14:foregroundMark x1="47604" y1="29167" x2="55591" y2="70833"/>
                        <a14:foregroundMark x1="55112" y1="54825" x2="57508" y2="59649"/>
                        <a14:foregroundMark x1="56390" y1="76535" x2="56390" y2="76535"/>
                        <a14:foregroundMark x1="56390" y1="79605" x2="56390" y2="79605"/>
                        <a14:foregroundMark x1="38818" y1="85965" x2="38818" y2="85965"/>
                        <a14:foregroundMark x1="39936" y1="87061" x2="39936" y2="87061"/>
                        <a14:foregroundMark x1="40895" y1="86404" x2="40895" y2="86404"/>
                        <a14:foregroundMark x1="39297" y1="87500" x2="39297" y2="87500"/>
                        <a14:foregroundMark x1="27796" y1="83991" x2="27796" y2="83991"/>
                        <a14:foregroundMark x1="57668" y1="83114" x2="57668" y2="83114"/>
                        <a14:foregroundMark x1="59585" y1="83772" x2="59585" y2="83772"/>
                        <a14:foregroundMark x1="58946" y1="83333" x2="58946" y2="83333"/>
                        <a14:foregroundMark x1="49681" y1="55044" x2="46965" y2="61404"/>
                        <a14:foregroundMark x1="52875" y1="70175" x2="52875" y2="74561"/>
                        <a14:foregroundMark x1="50639" y1="69956" x2="51597" y2="74561"/>
                        <a14:foregroundMark x1="48722" y1="82456" x2="48722" y2="82456"/>
                        <a14:foregroundMark x1="47764" y1="81798" x2="47764" y2="81798"/>
                        <a14:foregroundMark x1="49201" y1="82675" x2="49201" y2="82675"/>
                        <a14:backgroundMark x1="35783" y1="79167" x2="34824" y2="92982"/>
                        <a14:backgroundMark x1="38099" y1="87500" x2="38818" y2="90351"/>
                        <a14:backgroundMark x1="37988" y1="87061" x2="38099" y2="87500"/>
                        <a14:backgroundMark x1="37712" y1="85965" x2="37988" y2="87061"/>
                        <a14:backgroundMark x1="37657" y1="85746" x2="37712" y2="85965"/>
                        <a14:backgroundMark x1="37380" y1="84649" x2="37657" y2="85746"/>
                        <a14:backgroundMark x1="41693" y1="89035" x2="41693" y2="89035"/>
                        <a14:backgroundMark x1="31629" y1="84211" x2="31629" y2="84430"/>
                        <a14:backgroundMark x1="27157" y1="65483" x2="27157" y2="76316"/>
                        <a14:backgroundMark x1="27157" y1="55702" x2="27157" y2="63541"/>
                        <a14:backgroundMark x1="20767" y1="53509" x2="23003" y2="84868"/>
                        <a14:backgroundMark x1="23003" y1="84868" x2="21246" y2="93202"/>
                        <a14:backgroundMark x1="16933" y1="11184" x2="18530" y2="71053"/>
                        <a14:backgroundMark x1="42492" y1="57237" x2="44409" y2="73246"/>
                        <a14:backgroundMark x1="36741" y1="55921" x2="42812" y2="63596"/>
                        <a14:backgroundMark x1="34665" y1="57237" x2="35463" y2="56579"/>
                        <a14:backgroundMark x1="29872" y1="58114" x2="29872" y2="58114"/>
                        <a14:backgroundMark x1="31310" y1="57895" x2="31310" y2="57895"/>
                        <a14:backgroundMark x1="58466" y1="50877" x2="63419" y2="60526"/>
                        <a14:backgroundMark x1="63419" y1="60526" x2="65335" y2="62719"/>
                        <a14:backgroundMark x1="63578" y1="55921" x2="65016" y2="91009"/>
                        <a14:backgroundMark x1="59744" y1="57237" x2="64696" y2="70395"/>
                        <a14:backgroundMark x1="63259" y1="69737" x2="62460" y2="79167"/>
                        <a14:backgroundMark x1="58946" y1="67763" x2="61502" y2="72807"/>
                        <a14:backgroundMark x1="58466" y1="65351" x2="59425" y2="75658"/>
                        <a14:backgroundMark x1="49042" y1="62939" x2="46645" y2="74123"/>
                        <a14:backgroundMark x1="46645" y1="74123" x2="46645" y2="74342"/>
                        <a14:backgroundMark x1="46965" y1="88596" x2="53035" y2="88158"/>
                        <a14:backgroundMark x1="84984" y1="7675" x2="81789" y2="76096"/>
                        <a14:backgroundMark x1="81789" y1="76096" x2="82109" y2="81798"/>
                        <a14:backgroundMark x1="71565" y1="18640" x2="71725" y2="92544"/>
                        <a14:backgroundMark x1="45367" y1="51535" x2="45367" y2="51535"/>
                        <a14:backgroundMark x1="48269" y1="72143" x2="47764" y2="74123"/>
                        <a14:backgroundMark x1="48882" y1="69737" x2="48631" y2="70723"/>
                        <a14:backgroundMark x1="49681" y1="76096" x2="45527" y2="79386"/>
                        <a14:backgroundMark x1="51438" y1="80921" x2="51438" y2="80921"/>
                        <a14:backgroundMark x1="50319" y1="80921" x2="52077" y2="80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67" y="1036962"/>
            <a:ext cx="5962650" cy="4343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AB6149-BCFD-4717-B93E-310B9159B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9" b="89764" l="6154" r="90769">
                        <a14:foregroundMark x1="6923" y1="59055" x2="19231" y2="66929"/>
                        <a14:foregroundMark x1="90769" y1="56693" x2="87692" y2="56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931" y="3955056"/>
            <a:ext cx="259967" cy="3084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7839C1-A15D-43A2-99F5-D60311D55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7238" y="3276587"/>
            <a:ext cx="256054" cy="3048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134D9A-D0CB-487B-9A8B-2C15859389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999" r="17543"/>
          <a:stretch/>
        </p:blipFill>
        <p:spPr>
          <a:xfrm>
            <a:off x="7534103" y="1979611"/>
            <a:ext cx="1221109" cy="31324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66F73D-3AF5-4462-92B6-C809A00B5F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5120" y="1862192"/>
            <a:ext cx="1219306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66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F146E8-964C-45B9-AD0D-92DA5AF48F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1" r="9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B5B8AD-8A22-4B7A-B072-FAFA130072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70" b="96097" l="10000" r="90000"/>
                    </a14:imgEffect>
                  </a14:imgLayer>
                </a14:imgProps>
              </a:ext>
            </a:extLst>
          </a:blip>
          <a:srcRect t="60967"/>
          <a:stretch/>
        </p:blipFill>
        <p:spPr>
          <a:xfrm>
            <a:off x="10625787" y="2016088"/>
            <a:ext cx="710569" cy="76695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3698D6-6E3A-4FAD-9C05-39F253F97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83" y="2014881"/>
            <a:ext cx="713294" cy="7681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8489FF-34E9-416C-8578-9EC7638B5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170" b="85268" l="15714" r="88214">
                        <a14:foregroundMark x1="49286" y1="83929" x2="49286" y2="84375"/>
                        <a14:foregroundMark x1="51786" y1="85268" x2="51786" y2="85268"/>
                        <a14:foregroundMark x1="77500" y1="70759" x2="82857" y2="71429"/>
                        <a14:foregroundMark x1="76786" y1="66964" x2="76786" y2="66964"/>
                        <a14:foregroundMark x1="76786" y1="66964" x2="76786" y2="66964"/>
                        <a14:foregroundMark x1="78214" y1="66295" x2="78214" y2="66295"/>
                        <a14:foregroundMark x1="77500" y1="66518" x2="77500" y2="66518"/>
                        <a14:foregroundMark x1="86786" y1="69196" x2="86786" y2="69196"/>
                        <a14:foregroundMark x1="87857" y1="68080" x2="87857" y2="68080"/>
                        <a14:foregroundMark x1="27143" y1="76563" x2="27500" y2="76563"/>
                        <a14:foregroundMark x1="27143" y1="71875" x2="27143" y2="71875"/>
                        <a14:foregroundMark x1="27857" y1="71205" x2="27857" y2="71205"/>
                        <a14:foregroundMark x1="26786" y1="71429" x2="26786" y2="71429"/>
                        <a14:foregroundMark x1="16071" y1="72991" x2="16071" y2="73214"/>
                        <a14:foregroundMark x1="88214" y1="70313" x2="88214" y2="70313"/>
                        <a14:backgroundMark x1="19286" y1="72991" x2="19286" y2="72991"/>
                        <a14:backgroundMark x1="12857" y1="73438" x2="12857" y2="73438"/>
                        <a14:backgroundMark x1="16429" y1="73438" x2="16429" y2="7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60520" r="5112" b="11339"/>
          <a:stretch/>
        </p:blipFill>
        <p:spPr>
          <a:xfrm>
            <a:off x="10450425" y="2071171"/>
            <a:ext cx="1061292" cy="5756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567731-4613-40DF-B414-0DDE3CFCC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905" y="2073768"/>
            <a:ext cx="1060796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94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30FAB2-61AE-4A91-9B4F-9F4EEEE9E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9B2BC1-EC69-49A2-A94D-E3EE969FA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4"/>
          <a:stretch/>
        </p:blipFill>
        <p:spPr>
          <a:xfrm>
            <a:off x="6096000" y="0"/>
            <a:ext cx="609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2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216705-4B32-47A8-805B-552CEE721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41E6FF-ADAC-4CD3-A31C-3633590CBF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00" b="98750" l="3667" r="34333">
                        <a14:foregroundMark x1="15500" y1="74000" x2="20000" y2="74250"/>
                        <a14:foregroundMark x1="33000" y1="84000" x2="34500" y2="92500"/>
                        <a14:foregroundMark x1="28667" y1="94500" x2="31000" y2="97000"/>
                        <a14:foregroundMark x1="11167" y1="91750" x2="12333" y2="98750"/>
                        <a14:foregroundMark x1="9000" y1="94000" x2="1250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518" r="63173"/>
          <a:stretch/>
        </p:blipFill>
        <p:spPr>
          <a:xfrm flipH="1">
            <a:off x="9013630" y="3773129"/>
            <a:ext cx="3178370" cy="15266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7EEEBFB-3D28-4A77-AD81-D5EE4E7B7A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000" b="71667" l="11167" r="93167">
                        <a14:foregroundMark x1="13000" y1="33333" x2="14667" y2="62667"/>
                        <a14:foregroundMark x1="14667" y1="62667" x2="15667" y2="65500"/>
                        <a14:foregroundMark x1="13333" y1="38000" x2="12667" y2="45000"/>
                        <a14:foregroundMark x1="12667" y1="45000" x2="15167" y2="46500"/>
                        <a14:foregroundMark x1="11667" y1="38000" x2="11333" y2="45667"/>
                        <a14:foregroundMark x1="11333" y1="45667" x2="12667" y2="50667"/>
                        <a14:foregroundMark x1="24667" y1="29667" x2="32000" y2="29500"/>
                        <a14:foregroundMark x1="32000" y1="29500" x2="69500" y2="30167"/>
                        <a14:foregroundMark x1="69500" y1="30167" x2="74667" y2="29333"/>
                        <a14:foregroundMark x1="79667" y1="54500" x2="76167" y2="60667"/>
                        <a14:foregroundMark x1="76167" y1="60667" x2="75833" y2="60333"/>
                        <a14:foregroundMark x1="86500" y1="51167" x2="93333" y2="60000"/>
                        <a14:foregroundMark x1="82833" y1="57000" x2="83167" y2="62000"/>
                        <a14:foregroundMark x1="81000" y1="71000" x2="81833" y2="67667"/>
                        <a14:foregroundMark x1="68167" y1="62333" x2="67833" y2="70167"/>
                        <a14:foregroundMark x1="67833" y1="70167" x2="64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8" t="24096" r="3627" b="25622"/>
          <a:stretch/>
        </p:blipFill>
        <p:spPr>
          <a:xfrm flipH="1">
            <a:off x="1151550" y="2746870"/>
            <a:ext cx="4106269" cy="23906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DE36D8C-AA21-4A50-8E9F-C8E899EBC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7699" y="4861586"/>
            <a:ext cx="3548180" cy="13900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44E1534-6AF1-488F-AF3F-3FDC722FBA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4" t="68434" r="34805"/>
          <a:stretch/>
        </p:blipFill>
        <p:spPr>
          <a:xfrm>
            <a:off x="6275444" y="4696252"/>
            <a:ext cx="1559056" cy="13900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AA8252A-00EC-4866-B967-0C2F3E0A86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87" b="96621" l="7385" r="90000">
                        <a14:foregroundMark x1="27846" y1="5376" x2="33231" y2="7988"/>
                        <a14:foregroundMark x1="24923" y1="25653" x2="19385" y2="30108"/>
                        <a14:foregroundMark x1="19385" y1="30108" x2="21846" y2="37634"/>
                        <a14:foregroundMark x1="21846" y1="37634" x2="27538" y2="42089"/>
                        <a14:foregroundMark x1="27538" y1="42089" x2="29538" y2="42704"/>
                        <a14:foregroundMark x1="7385" y1="36098" x2="7385" y2="36098"/>
                        <a14:foregroundMark x1="10154" y1="32104" x2="10154" y2="32104"/>
                        <a14:foregroundMark x1="10154" y1="27343" x2="10154" y2="27343"/>
                        <a14:foregroundMark x1="32154" y1="89094" x2="33385" y2="94624"/>
                        <a14:foregroundMark x1="26769" y1="93856" x2="24154" y2="96006"/>
                        <a14:foregroundMark x1="34769" y1="95392" x2="35077" y2="96621"/>
                        <a14:foregroundMark x1="43385" y1="94931" x2="43385" y2="94931"/>
                        <a14:foregroundMark x1="50462" y1="94931" x2="50462" y2="94931"/>
                        <a14:foregroundMark x1="60769" y1="96313" x2="60769" y2="96313"/>
                        <a14:foregroundMark x1="76154" y1="96160" x2="76154" y2="96160"/>
                        <a14:foregroundMark x1="65538" y1="3687" x2="70000" y2="5684"/>
                        <a14:foregroundMark x1="25077" y1="26575" x2="25538" y2="33794"/>
                        <a14:foregroundMark x1="25538" y1="33794" x2="25692" y2="34101"/>
                        <a14:foregroundMark x1="33846" y1="25346" x2="32615" y2="30722"/>
                        <a14:backgroundMark x1="72615" y1="19969" x2="72615" y2="19969"/>
                        <a14:backgroundMark x1="70154" y1="19201" x2="70154" y2="19201"/>
                        <a14:backgroundMark x1="73231" y1="17665" x2="73231" y2="17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7" r="11762"/>
          <a:stretch/>
        </p:blipFill>
        <p:spPr>
          <a:xfrm>
            <a:off x="6034472" y="2498241"/>
            <a:ext cx="1678199" cy="219801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8596361-FE72-4638-963F-E9F4A6FBA56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57927" y="2643229"/>
            <a:ext cx="1676545" cy="20728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8FD2FE-8552-440C-87AB-CC09953E424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834500" y="2643229"/>
            <a:ext cx="1676545" cy="2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41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66</Words>
  <Application>Microsoft Office PowerPoint</Application>
  <PresentationFormat>Широкоэкранный</PresentationFormat>
  <Paragraphs>15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Bookman Old Style</vt:lpstr>
      <vt:lpstr>Calibri</vt:lpstr>
      <vt:lpstr>Calibri Light</vt:lpstr>
      <vt:lpstr>Gabriola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Super-Admin</dc:creator>
  <cp:lastModifiedBy>Super-Admin</cp:lastModifiedBy>
  <cp:revision>3</cp:revision>
  <dcterms:created xsi:type="dcterms:W3CDTF">2025-04-08T08:24:25Z</dcterms:created>
  <dcterms:modified xsi:type="dcterms:W3CDTF">2025-04-14T06:47:02Z</dcterms:modified>
</cp:coreProperties>
</file>