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59" r:id="rId5"/>
    <p:sldId id="256" r:id="rId6"/>
    <p:sldId id="258" r:id="rId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1FF03-D08A-6957-8DAA-5749834A0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6536CC-FE4F-9832-2981-88CA86CBF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85F4DD-3C71-4F2B-BD07-E350F0935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76AB-9CFF-484A-9F74-31808A010794}" type="datetimeFigureOut">
              <a:rPr lang="ru-UA" smtClean="0"/>
              <a:t>02.10.2025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6AA0E2-687C-EFA1-1841-4F0D59DC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BEE884-9A94-C49B-B094-251B623D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4134-8239-411E-8E15-F198EB6D909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46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F509F-6020-D29C-8987-AC2A1523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96975B-CA82-3501-02A5-53B1DCF67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A680A-4233-B6AD-69A1-F92B6C1A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76AB-9CFF-484A-9F74-31808A010794}" type="datetimeFigureOut">
              <a:rPr lang="ru-UA" smtClean="0"/>
              <a:t>02.10.2025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B9D52-DB4A-0093-2ADB-5FDACF7E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083BB-6C71-69CB-C017-557493FA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4134-8239-411E-8E15-F198EB6D909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470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489C52-9C67-6C4A-694D-8DEE7A486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5A7381-402B-864A-4E4B-A958B505F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DB5C49-DF72-1B67-DDDD-99F4A050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76AB-9CFF-484A-9F74-31808A010794}" type="datetimeFigureOut">
              <a:rPr lang="ru-UA" smtClean="0"/>
              <a:t>02.10.2025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6402F1-4179-764A-983D-F8AB4E14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4096D-5CAA-42D6-40F5-BC7C2792F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4134-8239-411E-8E15-F198EB6D909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56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9BF0B-3B28-5EF3-E0C0-B1BF3505E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A91AC6-05C8-A849-B305-205C6CF85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49B2BC-7F72-A18E-D217-79928564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76AB-9CFF-484A-9F74-31808A010794}" type="datetimeFigureOut">
              <a:rPr lang="ru-UA" smtClean="0"/>
              <a:t>02.10.2025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25C2E1-CF8A-B901-3947-30874907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E45712-0D5C-2671-00AD-98638490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4134-8239-411E-8E15-F198EB6D909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806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60011-CF24-BC64-D0FB-BFC9B2C3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804437-5D0B-9088-A54F-8A6FD39D9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3B31A-67FF-3E12-A584-5CEA8A69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76AB-9CFF-484A-9F74-31808A010794}" type="datetimeFigureOut">
              <a:rPr lang="ru-UA" smtClean="0"/>
              <a:t>02.10.2025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EF519-6F15-311B-0395-9A502C82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B06206-6998-77E1-6FB0-F6BABD54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4134-8239-411E-8E15-F198EB6D909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39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4F661-DD6F-D929-6B5B-7A19FF66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96A6BD-EA80-9B2B-0A9C-C13C1049B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9792E5-EBBF-BA6B-BCA6-285E2C0E0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ACF0CF-E897-67A2-5A91-D99ABEB1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76AB-9CFF-484A-9F74-31808A010794}" type="datetimeFigureOut">
              <a:rPr lang="ru-UA" smtClean="0"/>
              <a:t>02.10.2025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C9F50C-5D97-F73B-CF80-4B2B767F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2EC41E-2556-E005-EDFE-702ECB9B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4134-8239-411E-8E15-F198EB6D909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83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869EB-B86C-99F7-6ABC-67F79782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4B0F0D-6362-7814-B2B1-1014DBFA5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B37085-8FF5-7D72-72EC-68820EFE3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99BC0E-C45B-3D9D-E509-EE9D6FB10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D29FBA-2028-686F-11D2-381E170D6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C7186A-C1F5-BE6B-E84C-D49732C39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76AB-9CFF-484A-9F74-31808A010794}" type="datetimeFigureOut">
              <a:rPr lang="ru-UA" smtClean="0"/>
              <a:t>02.10.2025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5663B6-E90B-AEDD-9C8D-14AE1E0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13F050-C5B1-AFAF-F034-7C075C00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4134-8239-411E-8E15-F198EB6D909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979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E31B-1B23-E15E-C27F-DA6E7D795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3BBCA6-B6EF-A492-16B5-C89C55589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76AB-9CFF-484A-9F74-31808A010794}" type="datetimeFigureOut">
              <a:rPr lang="ru-UA" smtClean="0"/>
              <a:t>02.10.2025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49BB96-380F-7EC7-EE67-5019F347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1B8673-5AEA-1EFC-4E4A-BB7F97AA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4134-8239-411E-8E15-F198EB6D909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808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40C785-005F-5104-47FA-677192B3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76AB-9CFF-484A-9F74-31808A010794}" type="datetimeFigureOut">
              <a:rPr lang="ru-UA" smtClean="0"/>
              <a:t>02.10.2025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9232E1-6C3F-B65F-B8DB-98D0C87A2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2DABC9-97D4-6FFF-A3AA-65F5383A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4134-8239-411E-8E15-F198EB6D909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140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55946-7C2B-A3C7-DDE6-287532C7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AB9E47-4539-4F4F-517B-4F5FCB07E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19833C-3D21-E832-0AFA-EC429D11E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A47C38-BA89-4682-DEFD-1C5E23660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76AB-9CFF-484A-9F74-31808A010794}" type="datetimeFigureOut">
              <a:rPr lang="ru-UA" smtClean="0"/>
              <a:t>02.10.2025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0FF672-04E3-2C9B-457F-569F2AD1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C188FD-EE9F-714B-852E-75BFC1EA9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4134-8239-411E-8E15-F198EB6D909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883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D74DA-0F23-4CB6-498D-A797F6B90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D5C904-0623-4366-FD0D-EBCA63842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1E0B14-821F-5CAC-E2AF-51C2F1ABA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FAEF12-C1CC-D596-BF34-3DE73C96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76AB-9CFF-484A-9F74-31808A010794}" type="datetimeFigureOut">
              <a:rPr lang="ru-UA" smtClean="0"/>
              <a:t>02.10.2025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A21E81-FEFA-155A-1D41-BE65E6130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A5CA50-B0BC-C423-DCE6-5FE8F617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4134-8239-411E-8E15-F198EB6D909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695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F98E9-CE85-0A59-EEDF-BF1CAEE6B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DE2D12-9580-6B13-C462-C6F5265FF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08A295-D3B3-1279-DBF0-72B35F9CA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C76AB-9CFF-484A-9F74-31808A010794}" type="datetimeFigureOut">
              <a:rPr lang="ru-UA" smtClean="0"/>
              <a:t>02.10.2025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8E5EB1-892D-37C7-45DC-AB6534F53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87599-6E6D-4A0A-ED30-0CEE94C3A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D4134-8239-411E-8E15-F198EB6D909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224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microsoft.com/office/2007/relationships/hdphoto" Target="../media/hdphoto3.wdp"/><Relationship Id="rId12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5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46F781-E352-551B-81D9-3A746DBE7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68" y="0"/>
            <a:ext cx="1243506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47C1BD-7CDB-98E1-37E9-90B3DD2C799B}"/>
              </a:ext>
            </a:extLst>
          </p:cNvPr>
          <p:cNvSpPr txBox="1"/>
          <p:nvPr/>
        </p:nvSpPr>
        <p:spPr>
          <a:xfrm>
            <a:off x="2860692" y="2095018"/>
            <a:ext cx="47670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Сенсорно- пізнавальний розвиток</a:t>
            </a:r>
          </a:p>
          <a:p>
            <a:pPr algn="ctr"/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«Кількість предметів. Цифра 1».</a:t>
            </a:r>
          </a:p>
          <a:p>
            <a:pPr algn="ctr"/>
            <a:r>
              <a:rPr lang="uk-UA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(Розглядання коректурної таблиці</a:t>
            </a:r>
            <a:r>
              <a:rPr lang="uk-UA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UA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AA727-DF17-8963-1D00-4A4E44F70D34}"/>
              </a:ext>
            </a:extLst>
          </p:cNvPr>
          <p:cNvSpPr txBox="1"/>
          <p:nvPr/>
        </p:nvSpPr>
        <p:spPr>
          <a:xfrm>
            <a:off x="8014921" y="5116011"/>
            <a:ext cx="2762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вихователь </a:t>
            </a:r>
          </a:p>
          <a:p>
            <a:r>
              <a:rPr 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Дмитрусенко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М.</a:t>
            </a:r>
            <a:endParaRPr lang="ru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314773-FAE0-A358-D2A8-B30A03A5E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08" y="3136739"/>
            <a:ext cx="2644164" cy="25348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43E585-AA6E-4E7B-8A10-24FC15931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15" y="1290578"/>
            <a:ext cx="2151701" cy="253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86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F89269-F6B1-CC8A-A19C-4D485AAF6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0BC9D7-3581-DEFE-634C-EF2FF7BC3D83}"/>
              </a:ext>
            </a:extLst>
          </p:cNvPr>
          <p:cNvSpPr txBox="1"/>
          <p:nvPr/>
        </p:nvSpPr>
        <p:spPr>
          <a:xfrm>
            <a:off x="3622274" y="2044138"/>
            <a:ext cx="617509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цифрою 1;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вчити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співвідносити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цифру з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конкретним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числом;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продовжувати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вчити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порівнювати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коректурної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продовжувати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вчити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вживати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слухати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вказівкою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 математики;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однолітками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C9B0D3-69D9-BF95-8421-34A08373AC8C}"/>
              </a:ext>
            </a:extLst>
          </p:cNvPr>
          <p:cNvSpPr txBox="1"/>
          <p:nvPr/>
        </p:nvSpPr>
        <p:spPr>
          <a:xfrm>
            <a:off x="2650300" y="2003979"/>
            <a:ext cx="101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endParaRPr lang="ru-UA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5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5E6B01C-9FF5-79B7-BB32-829B1711D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040090"/>
              </p:ext>
            </p:extLst>
          </p:nvPr>
        </p:nvGraphicFramePr>
        <p:xfrm>
          <a:off x="0" y="-2"/>
          <a:ext cx="121920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37609302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8400643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671071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10915039"/>
                    </a:ext>
                  </a:extLst>
                </a:gridCol>
              </a:tblGrid>
              <a:tr h="3429001"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43295"/>
                  </a:ext>
                </a:extLst>
              </a:tr>
              <a:tr h="3429001"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62418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021686-38A7-F7F4-2385-2431C1AB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3" y="127321"/>
            <a:ext cx="1304657" cy="176799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549D2C-656F-B8E9-6C5F-25FDC5536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600" y="49192"/>
            <a:ext cx="1304657" cy="13778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294202-A581-13F7-E6BC-9E0AFABFA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46" y="1895314"/>
            <a:ext cx="1310754" cy="13778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C2F089-C636-8472-F4DB-115FD7EBA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527" y="1476201"/>
            <a:ext cx="1275982" cy="1658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A8313E-C40A-C75D-AD49-10E0BE416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8702" y="503110"/>
            <a:ext cx="1914310" cy="26519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CFB0EA-C1DD-E628-D357-1A68162227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0015" y="1829105"/>
            <a:ext cx="1713124" cy="14265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958654-358C-65F4-9553-F20B7CBF70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5007" y="279734"/>
            <a:ext cx="1713124" cy="16155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D534D1-562D-F140-0831-D5173727E9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5429" y="459393"/>
            <a:ext cx="2859272" cy="25666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A9636CC-34BD-3189-C3B1-0E4E3AB49C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79" y="4424867"/>
            <a:ext cx="1390008" cy="17923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E0C0BD-9BA4-0AC7-3BCB-B683BFA546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9765" y="5010332"/>
            <a:ext cx="1536325" cy="17984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C3AF9D-BA8B-60FD-6DAF-ED488F4B1B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6757" y="3475862"/>
            <a:ext cx="1121761" cy="14265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68EE7D0-8BD4-26D9-DB3E-14D3F1A300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67284" y="3356060"/>
            <a:ext cx="1767993" cy="12375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96F841C-47D6-3022-882D-AE0FFA6CB8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52725" y="3316048"/>
            <a:ext cx="1597290" cy="14265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CB58FA7-E082-B5D0-F110-3AC9A6AE3D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02868" y="4299200"/>
            <a:ext cx="2030144" cy="15302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810F34B-DC74-B687-E7AE-3044CE5942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90276" y="5408996"/>
            <a:ext cx="1658256" cy="154851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89177E-714D-1C09-DE62-58F1867C70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5855" y="5408996"/>
            <a:ext cx="1585097" cy="14265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19A6CF1-9EF8-8541-CABB-2AE01752A94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24479" y="2983236"/>
            <a:ext cx="3871296" cy="40541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7518FF-815B-CBB0-2DAE-359B0CE5214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17124" y="4878552"/>
            <a:ext cx="3115326" cy="237764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EEADEC8-C422-3F7A-2FC9-874456F0B96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67496" y="3117429"/>
            <a:ext cx="292023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4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81D492-68CA-6A52-F869-23F9F0A49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1"/>
            <a:ext cx="12465934" cy="6956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78F3BC-16AA-E48B-29C3-28D3FBAE1982}"/>
              </a:ext>
            </a:extLst>
          </p:cNvPr>
          <p:cNvSpPr txBox="1"/>
          <p:nvPr/>
        </p:nvSpPr>
        <p:spPr>
          <a:xfrm>
            <a:off x="1909823" y="1817225"/>
            <a:ext cx="54536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треба цифри, як годиться,</a:t>
            </a:r>
          </a:p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перша з них – це «одиниця».</a:t>
            </a:r>
          </a:p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тонка, й пряма, як спиця.</a:t>
            </a:r>
          </a:p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Горда цифра ОДИНИЦЯ.</a:t>
            </a:r>
            <a:endParaRPr lang="ru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16E867-9750-D87B-D57E-C3F6883C8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802" y="474563"/>
            <a:ext cx="3514725" cy="601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1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D6293E3-F4BB-DDC7-3C0C-FDFBD1D2A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391376"/>
              </p:ext>
            </p:extLst>
          </p:nvPr>
        </p:nvGraphicFramePr>
        <p:xfrm>
          <a:off x="0" y="1"/>
          <a:ext cx="12192000" cy="987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3533143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22909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6133998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953778539"/>
                    </a:ext>
                  </a:extLst>
                </a:gridCol>
              </a:tblGrid>
              <a:tr h="610729"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151404"/>
                  </a:ext>
                </a:extLst>
              </a:tr>
              <a:tr h="610729"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77000"/>
                  </a:ext>
                </a:extLst>
              </a:tr>
              <a:tr h="610729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698827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00B52E-4CCA-4194-FC5A-B9C0D7470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01" y="1603589"/>
            <a:ext cx="1713761" cy="14247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FB6873-48F1-7AC0-100C-32550238B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57" y="150471"/>
            <a:ext cx="1713761" cy="161521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244780-5D3B-DDA5-D1B9-0E17A9257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34" y="3512440"/>
            <a:ext cx="1123101" cy="142477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7C7EB6E-5E33-E836-A3B3-143A3DA09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24" y="797217"/>
            <a:ext cx="2858217" cy="256876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C534D16-B031-7F16-E362-F11BF3699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93" y="4617542"/>
            <a:ext cx="1389318" cy="178863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99061D1-EE29-C79F-B9BC-4A6D4D4F9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40" y="4937216"/>
            <a:ext cx="1535720" cy="17963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E24C99-A759-B1B6-15A0-490656D71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512" y="339291"/>
            <a:ext cx="1912239" cy="265209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CA2BB9E-2F82-88F0-2394-2E3084D10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26" y="3428203"/>
            <a:ext cx="1766904" cy="123223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1D3BFC-449F-0802-09C9-A543FB236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39" y="3392058"/>
            <a:ext cx="1596020" cy="142477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1E170E9-C672-290C-7379-16E6B63D7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42" y="5576027"/>
            <a:ext cx="1653961" cy="154875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9614349-844F-6FF3-0647-0E7AEF0C4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39" y="5690475"/>
            <a:ext cx="1584446" cy="142477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E437FBE-EC5D-4A52-D038-0448F5683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9246" y="3664526"/>
            <a:ext cx="3871323" cy="405189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313CEBC-C078-3689-7503-F6EBBC8A7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15" y="4436161"/>
            <a:ext cx="2032000" cy="1533205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11A62E8-D01B-BC8B-055B-23EEFC1321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57" y="124461"/>
            <a:ext cx="1307513" cy="137375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EEB8584-9F90-60C4-F5E9-6D0818D2EC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799" y="1964153"/>
            <a:ext cx="1307514" cy="137376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78050EC-4973-6E86-9C78-46F4BACEA8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642" y="151525"/>
            <a:ext cx="1307513" cy="17656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4825C70-3BDA-4505-E3C3-138136FC2E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87" y="1603589"/>
            <a:ext cx="1015952" cy="165947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56F87C38-EA9D-8AF0-FE18-41D37DCE33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136" y="5034184"/>
            <a:ext cx="3113391" cy="2376517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239F2160-2A0B-9FF7-610C-A0309A6607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7366" y="3063369"/>
            <a:ext cx="2920105" cy="2568766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481682F-78F5-2C6F-6F9A-1E6ADB845D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01" y="71697"/>
            <a:ext cx="1186733" cy="1585449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6159F661-BB71-9418-0D55-9443D70632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246" y="115259"/>
            <a:ext cx="1427738" cy="160627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831165FA-3FF8-11F1-EA17-701E8ACB88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72" y="3926412"/>
            <a:ext cx="1320678" cy="15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6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1F0DAF-5A53-32B8-0770-BBFDB2443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4B42AC-8230-E1DB-E535-50EF824AF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91" y="706057"/>
            <a:ext cx="699001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2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117</Words>
  <Application>Microsoft Office PowerPoint</Application>
  <PresentationFormat>Широкоэкранный</PresentationFormat>
  <Paragraphs>40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</dc:creator>
  <cp:lastModifiedBy>Super-Admin</cp:lastModifiedBy>
  <cp:revision>11</cp:revision>
  <dcterms:created xsi:type="dcterms:W3CDTF">2024-01-22T13:33:45Z</dcterms:created>
  <dcterms:modified xsi:type="dcterms:W3CDTF">2025-10-02T13:02:34Z</dcterms:modified>
</cp:coreProperties>
</file>