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png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1" r:id="rId6"/>
    <p:sldId id="259" r:id="rId7"/>
    <p:sldId id="260" r:id="rId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5D583-39E4-4FC0-9C1D-2C55C9EE0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5AD04D-9962-41F5-B937-57267BFC0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A229F2-FC5F-45CB-BC7A-85B75B04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61A80-5B42-4A1B-8744-FA61FB5A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4DBF1E-6E94-4576-A46E-51BE7724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50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A3D4F-C0EE-47D4-8F81-D34D1F21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99B36A-D02A-4F4D-B689-992B8D13C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1E6657-EE6F-483D-B0DD-562D100BB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5CDD4D-EF74-42B8-B2E9-CEAF28D8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4B344-CAE7-48E1-97BA-CED478C5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930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60DA97-91CC-44C7-8FC7-41B4CE220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435254-B60F-4FEC-A800-98B39D65F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728075-23F4-4960-BFC3-9906D4CB5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D7243E-FD70-41EB-8F1A-7993823A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BF61B4-E941-4711-B03D-1E42AB91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540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D0FE3-1D8F-4182-975F-942E35DB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469EA-616F-4267-BB6F-37BEB89D2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42C25-548B-4A52-AD2C-8A2986D4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EDD6D4-25BD-4B0F-936C-4E39686B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198EEB-8B38-4144-A13A-0DF9D2CB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178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884BC-2D13-4B55-B84A-3F080ADD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FC5505-774B-4058-B642-670BD80A1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CFB2AD-A400-4619-B4AD-CD3FB3FAD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6CC732-FF5A-479A-BB97-1C60234A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06EC3-BADF-4AB8-90F1-1BA26074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4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A58BE-B132-4649-84B8-74A44419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F48FD1-BDE8-4305-8F70-5891D96C0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4D3ED4-698E-4E5A-95D3-F6DA8A148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515FE2-FC26-4C42-BCA7-C8A422007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DC15FB-87CE-46E9-97B3-27C554D9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49FC5-7851-4B82-B59E-0D291465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848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B6094-3065-453F-BF84-161F5278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6915E3-7541-4010-A0CA-D4DDDE69B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7048E3-C750-461D-896E-9A3202538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590ABA-D3BD-4458-AC81-970DDD164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BAF96-18BD-4558-AAB5-EF7DC15F6D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3FBDDE-5112-4005-9308-B582AEB8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32A2A7-0472-464E-B043-5CEE1B9F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7A8FF5-C840-488D-B2EF-A9D2D24C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048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90AFF-50C5-485B-A308-8556933D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7D16EF-7A58-4617-8D8E-56ACCAD5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AA3B48-67E4-4EC2-AD0E-56B17125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AAFF44-215C-40EE-8E72-12B16301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87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17F8F7-62D3-4EDC-AFCC-00F9A403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399D88-DC41-46E5-BBFE-A60519A9E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2EEF62-13DE-43DD-BD76-C2267EAD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424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10CD5-DFF3-4369-AD98-BC268AE5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8A1B3A-65EE-4AD8-B026-0C1C85253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818C84-D0D0-474E-A420-AD8899C92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C57952-7862-4954-A04B-00339FE5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B893B-3D94-4283-8290-E6806363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09BE22-B87D-4EBA-B2E2-92138EE1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337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8AC6B-096D-41B2-BD0C-849862A1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20BFDC-8D63-4488-8DEE-F3C69E386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D3F7FA-3FC7-4B3A-BD62-C2B2C4272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C625E9-7594-4A74-AE04-938705EE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97866-36CD-47F2-B01F-AC135510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0CA0C0-B38B-46B4-923F-8BFCE88F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39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82AF6-9E54-47B8-8420-2FF8A014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A52753-A4E7-4EAF-B6F2-0761A3D81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30E6C5-4230-4B12-B7B3-C89C9AD2D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9CE7C-2490-488B-998E-9F90538DF68E}" type="datetimeFigureOut">
              <a:rPr lang="ru-UA" smtClean="0"/>
              <a:t>11.11.2025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36B12A-04A2-46CC-AAF3-8A041C51B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AC9534-FD81-4145-8AB0-87C52085F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D2099-8F66-470E-8447-84B4DED52C6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476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26" Type="http://schemas.openxmlformats.org/officeDocument/2006/relationships/image" Target="../media/image10.png"/><Relationship Id="rId3" Type="http://schemas.microsoft.com/office/2007/relationships/media" Target="../media/media4.m4a"/><Relationship Id="rId21" Type="http://schemas.openxmlformats.org/officeDocument/2006/relationships/image" Target="../media/image7.png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5" Type="http://schemas.microsoft.com/office/2007/relationships/hdphoto" Target="../media/hdphoto3.wdp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image" Target="../media/image6.jpg"/><Relationship Id="rId29" Type="http://schemas.openxmlformats.org/officeDocument/2006/relationships/image" Target="../media/image12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image" Target="../media/image9.png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microsoft.com/office/2007/relationships/hdphoto" Target="../media/hdphoto2.wdp"/><Relationship Id="rId28" Type="http://schemas.openxmlformats.org/officeDocument/2006/relationships/image" Target="../media/image11.png"/><Relationship Id="rId10" Type="http://schemas.openxmlformats.org/officeDocument/2006/relationships/audio" Target="../media/media7.m4a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image" Target="../media/image8.png"/><Relationship Id="rId27" Type="http://schemas.microsoft.com/office/2007/relationships/hdphoto" Target="../media/hdphoto4.wdp"/><Relationship Id="rId30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microsoft.com/office/2007/relationships/hdphoto" Target="../media/hdphoto8.wdp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microsoft.com/office/2007/relationships/hdphoto" Target="../media/hdphoto7.wdp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2" Type="http://schemas.openxmlformats.org/officeDocument/2006/relationships/audio" Target="../media/media13.m4a"/><Relationship Id="rId16" Type="http://schemas.openxmlformats.org/officeDocument/2006/relationships/image" Target="../media/image22.png"/><Relationship Id="rId20" Type="http://schemas.microsoft.com/office/2007/relationships/hdphoto" Target="../media/hdphoto9.wdp"/><Relationship Id="rId1" Type="http://schemas.microsoft.com/office/2007/relationships/media" Target="../media/media13.m4a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24" Type="http://schemas.openxmlformats.org/officeDocument/2006/relationships/image" Target="../media/image28.png"/><Relationship Id="rId5" Type="http://schemas.openxmlformats.org/officeDocument/2006/relationships/image" Target="../media/image15.png"/><Relationship Id="rId15" Type="http://schemas.microsoft.com/office/2007/relationships/hdphoto" Target="../media/hdphoto3.wdp"/><Relationship Id="rId23" Type="http://schemas.openxmlformats.org/officeDocument/2006/relationships/image" Target="../media/image27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14.jpg"/><Relationship Id="rId9" Type="http://schemas.microsoft.com/office/2007/relationships/hdphoto" Target="../media/hdphoto6.wdp"/><Relationship Id="rId14" Type="http://schemas.openxmlformats.org/officeDocument/2006/relationships/image" Target="../media/image21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EC2185-0FEF-4102-8C00-62908205A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A47C6-13DA-45DA-B1A3-0A53FE8ED121}"/>
              </a:ext>
            </a:extLst>
          </p:cNvPr>
          <p:cNvSpPr txBox="1"/>
          <p:nvPr/>
        </p:nvSpPr>
        <p:spPr>
          <a:xfrm>
            <a:off x="3953292" y="2136615"/>
            <a:ext cx="5937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«Кого зустрів у лісі Їжачок»</a:t>
            </a:r>
            <a:endParaRPr lang="ru-UA" sz="3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A645E-0FE2-4001-A371-49088BE676FF}"/>
              </a:ext>
            </a:extLst>
          </p:cNvPr>
          <p:cNvSpPr txBox="1"/>
          <p:nvPr/>
        </p:nvSpPr>
        <p:spPr>
          <a:xfrm>
            <a:off x="3714028" y="3141179"/>
            <a:ext cx="6415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00B050"/>
                </a:solidFill>
                <a:latin typeface="Bahnschrift Light" panose="020B0502040204020203" pitchFamily="34" charset="0"/>
              </a:rPr>
              <a:t>Мовлення дитини + Дитина в природньому довкіллі</a:t>
            </a:r>
            <a:endParaRPr lang="ru-UA" sz="2000" b="1" dirty="0">
              <a:solidFill>
                <a:srgbClr val="00B05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77F6D-D98F-41C6-97EC-9929A8F927AA}"/>
              </a:ext>
            </a:extLst>
          </p:cNvPr>
          <p:cNvSpPr txBox="1"/>
          <p:nvPr/>
        </p:nvSpPr>
        <p:spPr>
          <a:xfrm>
            <a:off x="7191022" y="5520267"/>
            <a:ext cx="221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</a:t>
            </a:r>
          </a:p>
          <a:p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Тетяна </a:t>
            </a:r>
            <a:r>
              <a:rPr lang="uk-UA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Дмитрусенко</a:t>
            </a:r>
            <a:endParaRPr lang="ru-UA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45428-49F2-4701-B720-A51E5870F683}"/>
              </a:ext>
            </a:extLst>
          </p:cNvPr>
          <p:cNvSpPr txBox="1"/>
          <p:nvPr/>
        </p:nvSpPr>
        <p:spPr>
          <a:xfrm>
            <a:off x="3354875" y="852135"/>
            <a:ext cx="7672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Комунальний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заклад «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Орільський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заклад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дошкільної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освіти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ясла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- садок)» </a:t>
            </a:r>
          </a:p>
          <a:p>
            <a:pPr algn="ctr"/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Лозівської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Міської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ради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Харківської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області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whispers-of-ancient-tales_88243">
            <a:hlinkClick r:id="" action="ppaction://media"/>
            <a:extLst>
              <a:ext uri="{FF2B5EF4-FFF2-40B4-BE49-F238E27FC236}">
                <a16:creationId xmlns:a16="http://schemas.microsoft.com/office/drawing/2014/main" id="{FB7C03C3-5E5E-4D54-B951-803485C45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795" y="6411816"/>
            <a:ext cx="356212" cy="3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2E95B8-C5FB-4886-BAC4-4D95277B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5F33D-4D66-4058-B9E4-033E12F39AFC}"/>
              </a:ext>
            </a:extLst>
          </p:cNvPr>
          <p:cNvSpPr txBox="1"/>
          <p:nvPr/>
        </p:nvSpPr>
        <p:spPr>
          <a:xfrm>
            <a:off x="4115535" y="2151726"/>
            <a:ext cx="61749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формувати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у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дітей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екологічні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знання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про диких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тварин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,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їхню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поведінку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,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спосіб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життя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;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розвивати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мовлення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,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пам'ять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,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логічне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мислення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,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дбайливе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ставлення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до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природи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та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пізнавальний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anose="04040605051002020D02" pitchFamily="82" charset="0"/>
              </a:rPr>
              <a:t>інтерес</a:t>
            </a:r>
            <a:r>
              <a:rPr lang="ru-RU" sz="3200" dirty="0">
                <a:solidFill>
                  <a:srgbClr val="C00000"/>
                </a:solidFill>
                <a:latin typeface="Gabriola" panose="04040605051002020D02" pitchFamily="82" charset="0"/>
              </a:rPr>
              <a:t>. </a:t>
            </a:r>
            <a:endParaRPr lang="ru-UA" sz="3200" dirty="0">
              <a:solidFill>
                <a:srgbClr val="C00000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FAA24-C56E-4196-93B5-7ABA6F4256A6}"/>
              </a:ext>
            </a:extLst>
          </p:cNvPr>
          <p:cNvSpPr txBox="1"/>
          <p:nvPr/>
        </p:nvSpPr>
        <p:spPr>
          <a:xfrm>
            <a:off x="3106755" y="2272350"/>
            <a:ext cx="989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</a:rPr>
              <a:t>МЕТА:</a:t>
            </a:r>
            <a:endParaRPr lang="ru-U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4320DA-14D5-4359-9FB6-DDE1B153A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732AE-74DB-488B-9AAF-706D6D7C82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571" y1="89498" x2="48000" y2="89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4" r="11691"/>
          <a:stretch/>
        </p:blipFill>
        <p:spPr>
          <a:xfrm>
            <a:off x="9606709" y="5289433"/>
            <a:ext cx="2368626" cy="1568567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FA353BF-DFD1-429E-BC61-2051BCBE7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315817" y="6396170"/>
            <a:ext cx="190958" cy="1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827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60131 -0.0213 " pathEditMode="relative" rAng="0" ptsTypes="AA">
                                      <p:cBhvr>
                                        <p:cTn id="13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65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40815-B292-4920-B7CB-588B4D70F2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7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AE6A77-D8CC-4809-A0FF-5C2E911AE2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-388377" y="5570566"/>
            <a:ext cx="2449358" cy="12464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BC6C83-929D-49CE-AB9F-8A59ACD85E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262" b="93646" l="8750" r="92250">
                        <a14:foregroundMark x1="24750" y1="70348" x2="19000" y2="74433"/>
                        <a14:foregroundMark x1="19000" y1="74433" x2="19000" y2="74433"/>
                        <a14:foregroundMark x1="19000" y1="74433" x2="13750" y2="85174"/>
                        <a14:foregroundMark x1="46875" y1="89713" x2="53250" y2="91225"/>
                        <a14:foregroundMark x1="65000" y1="8775" x2="69000" y2="11195"/>
                        <a14:foregroundMark x1="78250" y1="7413" x2="79000" y2="8775"/>
                        <a14:foregroundMark x1="13500" y1="69289" x2="8750" y2="93646"/>
                        <a14:foregroundMark x1="8750" y1="93646" x2="10750" y2="86536"/>
                        <a14:foregroundMark x1="10750" y1="86536" x2="10750" y2="86384"/>
                        <a14:foregroundMark x1="91375" y1="26929" x2="89500" y2="34493"/>
                        <a14:foregroundMark x1="89500" y1="34493" x2="91250" y2="42663"/>
                        <a14:foregroundMark x1="92125" y1="65809" x2="92125" y2="70953"/>
                        <a14:foregroundMark x1="92250" y1="33888" x2="90625" y2="47201"/>
                        <a14:foregroundMark x1="77375" y1="82905" x2="74500" y2="90772"/>
                        <a14:foregroundMark x1="79625" y1="93646" x2="84500" y2="9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11" y="3317593"/>
            <a:ext cx="2479752" cy="22529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4EFF1F-E2FB-40EC-9B39-FBE417826F4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8163" r="89932">
                        <a14:foregroundMark x1="8980" y1="25000" x2="9932" y2="55577"/>
                        <a14:foregroundMark x1="8163" y1="33269" x2="8299" y2="38846"/>
                        <a14:foregroundMark x1="89524" y1="35385" x2="89116" y2="43077"/>
                        <a14:foregroundMark x1="89116" y1="43077" x2="89932" y2="42692"/>
                        <a14:foregroundMark x1="27483" y1="82500" x2="31701" y2="82308"/>
                        <a14:foregroundMark x1="32245" y1="89423" x2="35238" y2="88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" r="9581"/>
          <a:stretch/>
        </p:blipFill>
        <p:spPr>
          <a:xfrm>
            <a:off x="8655373" y="2413921"/>
            <a:ext cx="3536627" cy="25043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20F30E-8DAE-4FC9-B411-08FD986C08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469" b="93945" l="9646" r="91453">
                        <a14:foregroundMark x1="32112" y1="5469" x2="32479" y2="8887"/>
                        <a14:foregroundMark x1="17460" y1="53516" x2="17705" y2="57617"/>
                        <a14:foregroundMark x1="46032" y1="34863" x2="46764" y2="36914"/>
                        <a14:foregroundMark x1="90598" y1="22559" x2="89744" y2="26953"/>
                        <a14:foregroundMark x1="90720" y1="65137" x2="91453" y2="73633"/>
                        <a14:foregroundMark x1="91453" y1="73633" x2="90965" y2="74609"/>
                        <a14:foregroundMark x1="24908" y1="89551" x2="39805" y2="93652"/>
                        <a14:foregroundMark x1="39805" y1="93652" x2="49451" y2="93945"/>
                        <a14:foregroundMark x1="49451" y1="93945" x2="58852" y2="89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624" y="1455352"/>
            <a:ext cx="1058909" cy="12464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CD9751-700D-4AAE-A38B-8422346E56B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818" y="3960986"/>
            <a:ext cx="916023" cy="16095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DA33550-0A9F-4512-BB91-A8511AB609F9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2492" r="9973"/>
          <a:stretch/>
        </p:blipFill>
        <p:spPr>
          <a:xfrm>
            <a:off x="9141850" y="4444079"/>
            <a:ext cx="3006090" cy="2252973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4B3AA48-F007-4EF8-9387-B340D9740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65364" y="6482202"/>
            <a:ext cx="304800" cy="3048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739DF1D-F0CC-44FE-9EFA-6D74AAC6B0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31143" y="6452217"/>
            <a:ext cx="329021" cy="36477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CC5D51D-2262-4007-9D17-93D9B2D307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90005" y="6482201"/>
            <a:ext cx="411296" cy="3048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B59CE8E-3D99-4617-B460-91B326F5DE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34948" y="6462503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A57FE97-2C93-44B8-A267-B43AE87A9C0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9362" y="6491372"/>
            <a:ext cx="304800" cy="304799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AACEC31-37E4-498D-BC8F-FF635D83268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9362" y="6472352"/>
            <a:ext cx="400280" cy="3048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C1AB5CE-2A18-4EA6-A0B9-D2A9F03C5A8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04967" y="6472011"/>
            <a:ext cx="349070" cy="304801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E30168B-5737-493D-8C0B-2629F873FB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2093" y="6501778"/>
            <a:ext cx="304800" cy="304801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E85196E-5713-4AF5-A7CD-D5B9E5B8A35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15610" y="6481519"/>
            <a:ext cx="349070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72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0.38151 -0.0113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848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48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21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9297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01511 2.59259E-6 L 0.01511 0.01852 L 0.03034 0.01852 L 0.03034 0.03703 L 0.04558 0.03703 L 0.04558 0.05648 L 0.06068 0.05648 L 0.06068 0.075 L 0.07592 0.075 L 0.07592 0.09444 L 0.09115 0.09444 L 0.09115 0.11296 L 0.10652 0.11296 L 0.10652 0.1324 " pathEditMode="relative" rAng="0" ptsTypes="AAAAAAAAAAAAAAA">
                                      <p:cBhvr>
                                        <p:cTn id="3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297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567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599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17045 0.0215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9599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4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409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9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6085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1085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8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6903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25951 0.04306 " pathEditMode="relative" rAng="0" ptsTypes="AA">
                                      <p:cBhvr>
                                        <p:cTn id="7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1903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1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CCC592-E4BD-4B37-A06F-21932EECC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8DE446-4773-463A-A5E5-5FBDF3582675}"/>
              </a:ext>
            </a:extLst>
          </p:cNvPr>
          <p:cNvSpPr/>
          <p:nvPr/>
        </p:nvSpPr>
        <p:spPr>
          <a:xfrm>
            <a:off x="4060026" y="852096"/>
            <a:ext cx="40719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Дидактична </a:t>
            </a:r>
            <a:r>
              <a:rPr lang="ru-RU" sz="4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гра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A7E48-FB44-49BF-BCF1-9045F35BB78E}"/>
              </a:ext>
            </a:extLst>
          </p:cNvPr>
          <p:cNvSpPr txBox="1"/>
          <p:nvPr/>
        </p:nvSpPr>
        <p:spPr>
          <a:xfrm>
            <a:off x="3613533" y="2321003"/>
            <a:ext cx="54216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dirty="0">
                <a:solidFill>
                  <a:srgbClr val="FF0000"/>
                </a:solidFill>
                <a:latin typeface="Gabriola" panose="04040605051002020D02" pitchFamily="82" charset="0"/>
              </a:rPr>
              <a:t>«</a:t>
            </a:r>
            <a:r>
              <a:rPr lang="uk-UA" sz="6600" dirty="0">
                <a:solidFill>
                  <a:srgbClr val="FF9900"/>
                </a:solidFill>
                <a:latin typeface="Gabriola" panose="04040605051002020D02" pitchFamily="82" charset="0"/>
              </a:rPr>
              <a:t>Де чий хвостик?</a:t>
            </a:r>
            <a:r>
              <a:rPr lang="uk-UA" sz="6600" dirty="0">
                <a:solidFill>
                  <a:srgbClr val="FF0000"/>
                </a:solidFill>
                <a:latin typeface="Gabriola" panose="04040605051002020D02" pitchFamily="82" charset="0"/>
              </a:rPr>
              <a:t>»</a:t>
            </a:r>
            <a:endParaRPr lang="ru-UA" sz="66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2998977-605E-474B-9424-B63F708A1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374" y="6073046"/>
            <a:ext cx="411296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21F708-9323-4611-A8E4-FF6C23C65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5FCB49-7D2E-4E44-B27F-49ABD385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7" b="93514" l="59214" r="95332">
                        <a14:foregroundMark x1="64373" y1="11622" x2="79361" y2="10000"/>
                        <a14:foregroundMark x1="66339" y1="8649" x2="62162" y2="9459"/>
                        <a14:foregroundMark x1="79853" y1="70000" x2="78624" y2="91892"/>
                        <a14:foregroundMark x1="78624" y1="91892" x2="62162" y2="93514"/>
                        <a14:foregroundMark x1="80835" y1="10541" x2="84029" y2="21081"/>
                        <a14:foregroundMark x1="82064" y1="8919" x2="80344" y2="15405"/>
                        <a14:foregroundMark x1="59459" y1="65135" x2="61179" y2="82162"/>
                        <a14:foregroundMark x1="66093" y1="38649" x2="66093" y2="38649"/>
                        <a14:foregroundMark x1="77641" y1="6757" x2="77641" y2="6757"/>
                      </a14:backgroundRemoval>
                    </a14:imgEffect>
                  </a14:imgLayer>
                </a14:imgProps>
              </a:ext>
            </a:extLst>
          </a:blip>
          <a:srcRect l="56824"/>
          <a:stretch/>
        </p:blipFill>
        <p:spPr>
          <a:xfrm flipH="1">
            <a:off x="1318577" y="496537"/>
            <a:ext cx="1071310" cy="22557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193699-DB2F-4CF8-9495-B6414633F6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496" r="43858"/>
          <a:stretch/>
        </p:blipFill>
        <p:spPr>
          <a:xfrm flipH="1">
            <a:off x="8216232" y="2335576"/>
            <a:ext cx="1393043" cy="1003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6B3BE9-9F57-48BC-908F-03EF93C7A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30909" y1="23618" x2="37273" y2="54271"/>
                        <a14:backgroundMark x1="37273" y1="54271" x2="27727" y2="72362"/>
                        <a14:backgroundMark x1="29545" y1="23116" x2="16818" y2="35176"/>
                        <a14:backgroundMark x1="16818" y1="35176" x2="15000" y2="44221"/>
                        <a14:backgroundMark x1="25909" y1="22613" x2="13182" y2="35176"/>
                        <a14:backgroundMark x1="13182" y1="35176" x2="31364" y2="34171"/>
                        <a14:backgroundMark x1="25455" y1="50754" x2="20909" y2="66332"/>
                        <a14:backgroundMark x1="20909" y1="66332" x2="27727" y2="723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16336" y="3725794"/>
            <a:ext cx="2380268" cy="31326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3BD33E-1DFB-4A38-929B-7478704DC2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52273" y1="17085" x2="23636" y2="18090"/>
                        <a14:backgroundMark x1="23636" y1="18090" x2="23636" y2="18090"/>
                        <a14:backgroundMark x1="19545" y1="17588" x2="50909" y2="38693"/>
                        <a14:backgroundMark x1="40455" y1="23116" x2="58182" y2="34171"/>
                        <a14:backgroundMark x1="58182" y1="34171" x2="56364" y2="71357"/>
                        <a14:backgroundMark x1="35455" y1="30653" x2="40909" y2="47236"/>
                        <a14:backgroundMark x1="40909" y1="47236" x2="39545" y2="64322"/>
                        <a14:backgroundMark x1="39545" y1="64322" x2="37273" y2="68844"/>
                        <a14:backgroundMark x1="47273" y1="52261" x2="47273" y2="69849"/>
                        <a14:backgroundMark x1="47273" y1="69849" x2="44545" y2="73869"/>
                      </a14:backgroundRemoval>
                    </a14:imgEffect>
                  </a14:imgLayer>
                </a14:imgProps>
              </a:ext>
            </a:extLst>
          </a:blip>
          <a:srcRect l="9622" t="19041" r="51149" b="24029"/>
          <a:stretch/>
        </p:blipFill>
        <p:spPr>
          <a:xfrm flipH="1">
            <a:off x="9853050" y="1114046"/>
            <a:ext cx="875055" cy="16622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8DBA43-FF29-4B63-92B8-6D1950C318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61" b="97348" l="6667" r="90000">
                        <a14:foregroundMark x1="23254" y1="19984" x2="21519" y2="22410"/>
                        <a14:foregroundMark x1="64014" y1="80459" x2="61492" y2="82265"/>
                        <a14:foregroundMark x1="88205" y1="63141" x2="88086" y2="63226"/>
                        <a14:foregroundMark x1="30000" y1="78788" x2="25333" y2="90152"/>
                        <a14:foregroundMark x1="34000" y1="97348" x2="34000" y2="94318"/>
                        <a14:backgroundMark x1="41333" y1="78409" x2="46000" y2="95076"/>
                        <a14:backgroundMark x1="40049" y1="82670" x2="82000" y2="95833"/>
                        <a14:backgroundMark x1="70667" y1="46591" x2="88000" y2="95833"/>
                        <a14:backgroundMark x1="67333" y1="51515" x2="84667" y2="90909"/>
                        <a14:backgroundMark x1="70000" y1="71212" x2="66000" y2="80303"/>
                        <a14:backgroundMark x1="34000" y1="10227" x2="70000" y2="34470"/>
                        <a14:backgroundMark x1="70000" y1="34470" x2="86000" y2="58712"/>
                        <a14:backgroundMark x1="29333" y1="6818" x2="42667" y2="38258"/>
                        <a14:backgroundMark x1="42667" y1="38258" x2="62667" y2="48864"/>
                        <a14:backgroundMark x1="5333" y1="34091" x2="54667" y2="34091"/>
                        <a14:backgroundMark x1="22667" y1="29167" x2="6667" y2="49621"/>
                        <a14:backgroundMark x1="12667" y1="26894" x2="46000" y2="35606"/>
                        <a14:backgroundMark x1="67333" y1="83712" x2="62667" y2="78409"/>
                        <a14:backgroundMark x1="94667" y1="60606" x2="86000" y2="61364"/>
                      </a14:backgroundRemoval>
                    </a14:imgEffect>
                  </a14:imgLayer>
                </a14:imgProps>
              </a:ext>
            </a:extLst>
          </a:blip>
          <a:srcRect l="10318" t="69864" r="46850"/>
          <a:stretch/>
        </p:blipFill>
        <p:spPr>
          <a:xfrm flipH="1">
            <a:off x="8544979" y="3697446"/>
            <a:ext cx="608283" cy="5852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D8E2C6-4503-48C2-AC53-7EA5B1AA5C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94697" l="6667" r="98667">
                        <a14:foregroundMark x1="28000" y1="4167" x2="35333" y2="10985"/>
                        <a14:foregroundMark x1="14000" y1="32955" x2="6667" y2="46970"/>
                        <a14:foregroundMark x1="99333" y1="59470" x2="89333" y2="60985"/>
                        <a14:foregroundMark x1="47333" y1="94697" x2="88000" y2="94697"/>
                        <a14:backgroundMark x1="30000" y1="81439" x2="28667" y2="8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3893" y="2673230"/>
            <a:ext cx="914479" cy="16094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A3E247-2594-4023-81DC-4C6CA31175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435" r="89932">
                        <a14:foregroundMark x1="10204" y1="23077" x2="7619" y2="30000"/>
                        <a14:foregroundMark x1="7619" y1="30000" x2="9660" y2="37115"/>
                        <a14:foregroundMark x1="9660" y1="37115" x2="8435" y2="51923"/>
                        <a14:foregroundMark x1="8435" y1="51923" x2="10884" y2="56346"/>
                        <a14:foregroundMark x1="28844" y1="83269" x2="33197" y2="83077"/>
                        <a14:foregroundMark x1="32245" y1="88269" x2="36327" y2="89808"/>
                        <a14:backgroundMark x1="88707" y1="30962" x2="89252" y2="49615"/>
                        <a14:backgroundMark x1="88844" y1="44038" x2="88707" y2="5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08" y="496537"/>
            <a:ext cx="3109383" cy="22557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49DB0C-B071-4A6F-B1E9-E2BDB038A5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932" r="90340">
                        <a14:foregroundMark x1="90068" y1="37308" x2="90340" y2="44038"/>
                        <a14:foregroundMark x1="88571" y1="30192" x2="88571" y2="50000"/>
                        <a14:backgroundMark x1="87572" y1="50000" x2="87619" y2="54615"/>
                        <a14:backgroundMark x1="87347" y1="27692" x2="87372" y2="30192"/>
                        <a14:backgroundMark x1="85578" y1="23462" x2="75102" y2="13846"/>
                        <a14:backgroundMark x1="75102" y1="13846" x2="64354" y2="12308"/>
                        <a14:backgroundMark x1="64354" y1="12308" x2="53605" y2="14615"/>
                        <a14:backgroundMark x1="53605" y1="14615" x2="48707" y2="20192"/>
                        <a14:backgroundMark x1="48707" y1="20192" x2="47211" y2="23269"/>
                        <a14:backgroundMark x1="61361" y1="12885" x2="70476" y2="40577"/>
                        <a14:backgroundMark x1="70476" y1="40577" x2="72789" y2="65962"/>
                        <a14:backgroundMark x1="72789" y1="65962" x2="74966" y2="71346"/>
                        <a14:backgroundMark x1="86395" y1="25962" x2="84082" y2="41731"/>
                        <a14:backgroundMark x1="84082" y1="41731" x2="84490" y2="78462"/>
                        <a14:backgroundMark x1="60816" y1="19231" x2="54694" y2="18462"/>
                        <a14:backgroundMark x1="54694" y1="18462" x2="43673" y2="10769"/>
                        <a14:backgroundMark x1="43673" y1="10769" x2="38367" y2="9808"/>
                        <a14:backgroundMark x1="38367" y1="9808" x2="24626" y2="23077"/>
                        <a14:backgroundMark x1="24626" y1="23077" x2="19728" y2="38077"/>
                        <a14:backgroundMark x1="19728" y1="38077" x2="19184" y2="43077"/>
                        <a14:backgroundMark x1="41497" y1="13077" x2="40952" y2="59808"/>
                        <a14:backgroundMark x1="40952" y1="59808" x2="43537" y2="83269"/>
                        <a14:backgroundMark x1="27891" y1="50192" x2="28163" y2="58269"/>
                        <a14:backgroundMark x1="28163" y1="58269" x2="33605" y2="81154"/>
                        <a14:backgroundMark x1="34966" y1="52692" x2="34830" y2="76346"/>
                        <a14:backgroundMark x1="48844" y1="53654" x2="43537" y2="89231"/>
                        <a14:backgroundMark x1="55510" y1="18462" x2="63537" y2="81923"/>
                        <a14:backgroundMark x1="11565" y1="20962" x2="11973" y2="2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35" t="24315" r="7142" b="46349"/>
          <a:stretch/>
        </p:blipFill>
        <p:spPr>
          <a:xfrm>
            <a:off x="10020867" y="4081678"/>
            <a:ext cx="576507" cy="11623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44F83E-08EB-479E-A258-227A4E50B3E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24" b="89975" l="10000" r="95500">
                        <a14:foregroundMark x1="93868" y1="55132" x2="95500" y2="60652"/>
                        <a14:foregroundMark x1="90833" y1="44862" x2="91159" y2="45966"/>
                        <a14:foregroundMark x1="91833" y1="46867" x2="93000" y2="52130"/>
                        <a14:foregroundMark x1="92667" y1="50877" x2="91667" y2="55138"/>
                        <a14:backgroundMark x1="90000" y1="45113" x2="90042" y2="45360"/>
                        <a14:backgroundMark x1="91351" y1="57106" x2="90167" y2="65414"/>
                        <a14:backgroundMark x1="87667" y1="44361" x2="80833" y2="48622"/>
                        <a14:backgroundMark x1="80833" y1="48622" x2="74333" y2="45113"/>
                        <a14:backgroundMark x1="74333" y1="45113" x2="70833" y2="40852"/>
                        <a14:backgroundMark x1="75500" y1="58897" x2="74000" y2="68421"/>
                        <a14:backgroundMark x1="74000" y1="68421" x2="75333" y2="69424"/>
                        <a14:backgroundMark x1="78667" y1="68170" x2="85167" y2="67168"/>
                        <a14:backgroundMark x1="85167" y1="67168" x2="90667" y2="69173"/>
                        <a14:backgroundMark x1="78667" y1="67419" x2="77333" y2="68922"/>
                        <a14:backgroundMark x1="90333" y1="46115" x2="90448" y2="47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576" t="42661" r="3074" b="34624"/>
          <a:stretch/>
        </p:blipFill>
        <p:spPr>
          <a:xfrm>
            <a:off x="10728105" y="3201918"/>
            <a:ext cx="560002" cy="11510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3E620C-08A2-4B06-BFD8-5C8762178C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40" b="89726" l="9836" r="89959">
                        <a14:foregroundMark x1="28074" y1="10959" x2="20082" y2="11644"/>
                        <a14:foregroundMark x1="27664" y1="2740" x2="26844" y2="7192"/>
                        <a14:backgroundMark x1="77254" y1="22945" x2="81148" y2="49315"/>
                        <a14:backgroundMark x1="81148" y1="49315" x2="87090" y2="67123"/>
                        <a14:backgroundMark x1="78074" y1="26712" x2="74590" y2="2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974" y="3970674"/>
            <a:ext cx="2975106" cy="17801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2B5153-C487-49DA-B8C0-3A814B2207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34016" y="696885"/>
            <a:ext cx="542591" cy="7132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85E174B-D185-4A33-B87D-7C8EF2F6E10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44980" y="1885244"/>
            <a:ext cx="643287" cy="5735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B5FADF-0117-4D2E-8C13-983B752A043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53350" y="3650714"/>
            <a:ext cx="566977" cy="6706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0BCC85F-9FA2-4A32-A07B-4199150CAF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28105" y="2864962"/>
            <a:ext cx="688908" cy="632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DA42D2-CC49-4E39-95F6-DAE9EE07C86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79983" y="3252574"/>
            <a:ext cx="573280" cy="58526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ED9B8C4-7261-4155-BC8D-E5A86474A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03368" y="61060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40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22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48047 -0.125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822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59323 -0.029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6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822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30195 0.142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822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57474 0.481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7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822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24739 -0.45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72C513-16EF-446A-9111-08AB2F2EE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656F0A-23E0-4636-A5C3-F9581D42C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13" y="666044"/>
            <a:ext cx="5605031" cy="50969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D52C17-D76D-4DF5-8504-6C996F0AD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36" y="4105981"/>
            <a:ext cx="3333750" cy="2085975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DCD8D39-C9F0-4943-9E69-3520A39C7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2424" y="60395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5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73</Words>
  <Application>Microsoft Office PowerPoint</Application>
  <PresentationFormat>Широкоэкранный</PresentationFormat>
  <Paragraphs>10</Paragraphs>
  <Slides>7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Bahnschrift Light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Tatyana</dc:creator>
  <cp:lastModifiedBy>Super-Admin</cp:lastModifiedBy>
  <cp:revision>4</cp:revision>
  <dcterms:created xsi:type="dcterms:W3CDTF">2024-10-24T15:21:53Z</dcterms:created>
  <dcterms:modified xsi:type="dcterms:W3CDTF">2025-11-11T14:15:51Z</dcterms:modified>
</cp:coreProperties>
</file>