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9" r:id="rId4"/>
    <p:sldId id="259" r:id="rId5"/>
    <p:sldId id="260" r:id="rId6"/>
    <p:sldId id="270" r:id="rId7"/>
    <p:sldId id="271" r:id="rId8"/>
    <p:sldId id="263" r:id="rId9"/>
    <p:sldId id="272" r:id="rId10"/>
    <p:sldId id="273" r:id="rId11"/>
    <p:sldId id="264" r:id="rId12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3F7AA83-DE31-4E93-AB07-EF7FB05F667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Заполнитель заме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Щелкните, чтобы изменить стили текста образца слайда</a:t>
            </a:r>
          </a:p>
          <a:p>
            <a:pPr lvl="1" rtl="0"/>
            <a:r>
              <a:t>Второй уровень</a:t>
            </a:r>
          </a:p>
          <a:p>
            <a:pPr lvl="2" rtl="0"/>
            <a:r>
              <a:t>Третий уровень</a:t>
            </a:r>
          </a:p>
          <a:p>
            <a:pPr lvl="3" rtl="0"/>
            <a:r>
              <a:t>Четвертый уровень</a:t>
            </a:r>
          </a:p>
          <a:p>
            <a:pPr lvl="4" rtl="0"/>
            <a:r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935E2820-AFE1-45FA-949E-17BDB534E1D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образ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49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600"/>
            </a:lvl1pPr>
          </a:lstStyle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ru-RU"/>
              <a:t>Вставка рисунка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"/>
              <a:t>Стиль образца заголовка</a:t>
            </a:r>
            <a:endParaRPr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01.09.2016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Хованка</a:t>
            </a:r>
            <a:endParaRPr lang="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uk-UA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Дидактична гра</a:t>
            </a:r>
            <a:endParaRPr lang="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3ECAE4F-E855-41FC-B4B0-E92C7E276FEC}"/>
              </a:ext>
            </a:extLst>
          </p:cNvPr>
          <p:cNvSpPr/>
          <p:nvPr/>
        </p:nvSpPr>
        <p:spPr>
          <a:xfrm>
            <a:off x="4605864" y="1761065"/>
            <a:ext cx="2429933" cy="2269067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81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8546" y="2150533"/>
            <a:ext cx="9372600" cy="1200416"/>
          </a:xfrm>
        </p:spPr>
        <p:txBody>
          <a:bodyPr rtlCol="0"/>
          <a:lstStyle/>
          <a:p>
            <a:pPr algn="ctr" rtl="0"/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224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0C5082A0-005C-484C-9617-0517A7B7592C}"/>
              </a:ext>
            </a:extLst>
          </p:cNvPr>
          <p:cNvSpPr/>
          <p:nvPr/>
        </p:nvSpPr>
        <p:spPr>
          <a:xfrm>
            <a:off x="1507066" y="999065"/>
            <a:ext cx="2658533" cy="27432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0C79724D-85A4-4D7B-8F7A-59BF0F282A2B}"/>
              </a:ext>
            </a:extLst>
          </p:cNvPr>
          <p:cNvSpPr/>
          <p:nvPr/>
        </p:nvSpPr>
        <p:spPr>
          <a:xfrm>
            <a:off x="5105399" y="1092198"/>
            <a:ext cx="2667004" cy="255693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4FA4C99-6A54-4D3E-88C3-7B70030933DA}"/>
              </a:ext>
            </a:extLst>
          </p:cNvPr>
          <p:cNvSpPr/>
          <p:nvPr/>
        </p:nvSpPr>
        <p:spPr>
          <a:xfrm>
            <a:off x="8974665" y="1236132"/>
            <a:ext cx="2429933" cy="2269067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авнобедренный треугольник 10">
            <a:extLst>
              <a:ext uri="{FF2B5EF4-FFF2-40B4-BE49-F238E27FC236}">
                <a16:creationId xmlns:a16="http://schemas.microsoft.com/office/drawing/2014/main" id="{A4B505CB-ED98-43F0-8C67-E56708D81BFC}"/>
              </a:ext>
            </a:extLst>
          </p:cNvPr>
          <p:cNvSpPr/>
          <p:nvPr/>
        </p:nvSpPr>
        <p:spPr>
          <a:xfrm>
            <a:off x="2091269" y="965198"/>
            <a:ext cx="2658533" cy="27432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933D18D-1EA9-4A34-AF4C-48879F6E8748}"/>
              </a:ext>
            </a:extLst>
          </p:cNvPr>
          <p:cNvSpPr/>
          <p:nvPr/>
        </p:nvSpPr>
        <p:spPr>
          <a:xfrm>
            <a:off x="7670798" y="1320799"/>
            <a:ext cx="2429933" cy="2269067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16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D15F69C2-E276-48AE-B962-BB7FD9E39475}"/>
              </a:ext>
            </a:extLst>
          </p:cNvPr>
          <p:cNvSpPr/>
          <p:nvPr/>
        </p:nvSpPr>
        <p:spPr>
          <a:xfrm>
            <a:off x="4309532" y="1498598"/>
            <a:ext cx="2667004" cy="255693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50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>
            <a:extLst>
              <a:ext uri="{FF2B5EF4-FFF2-40B4-BE49-F238E27FC236}">
                <a16:creationId xmlns:a16="http://schemas.microsoft.com/office/drawing/2014/main" id="{A8871AB8-9BC0-4F95-880F-E1132DFD3686}"/>
              </a:ext>
            </a:extLst>
          </p:cNvPr>
          <p:cNvSpPr/>
          <p:nvPr/>
        </p:nvSpPr>
        <p:spPr>
          <a:xfrm>
            <a:off x="1507066" y="999065"/>
            <a:ext cx="2658533" cy="27432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EDF1AE9F-959D-4356-A2A5-401FEDBEFD7E}"/>
              </a:ext>
            </a:extLst>
          </p:cNvPr>
          <p:cNvSpPr/>
          <p:nvPr/>
        </p:nvSpPr>
        <p:spPr>
          <a:xfrm>
            <a:off x="5105399" y="1092198"/>
            <a:ext cx="2667004" cy="255693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5F401B2-2C3F-4083-8ABA-EF4B855A3EBF}"/>
              </a:ext>
            </a:extLst>
          </p:cNvPr>
          <p:cNvSpPr/>
          <p:nvPr/>
        </p:nvSpPr>
        <p:spPr>
          <a:xfrm>
            <a:off x="8974665" y="1236132"/>
            <a:ext cx="2429933" cy="2269067"/>
          </a:xfrm>
          <a:prstGeom prst="rect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>
            <a:extLst>
              <a:ext uri="{FF2B5EF4-FFF2-40B4-BE49-F238E27FC236}">
                <a16:creationId xmlns:a16="http://schemas.microsoft.com/office/drawing/2014/main" id="{EDF1AE9F-959D-4356-A2A5-401FEDBEFD7E}"/>
              </a:ext>
            </a:extLst>
          </p:cNvPr>
          <p:cNvSpPr/>
          <p:nvPr/>
        </p:nvSpPr>
        <p:spPr>
          <a:xfrm>
            <a:off x="3090332" y="1236132"/>
            <a:ext cx="2667004" cy="255693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5F401B2-2C3F-4083-8ABA-EF4B855A3EBF}"/>
              </a:ext>
            </a:extLst>
          </p:cNvPr>
          <p:cNvSpPr/>
          <p:nvPr/>
        </p:nvSpPr>
        <p:spPr>
          <a:xfrm>
            <a:off x="7687731" y="1380065"/>
            <a:ext cx="2429933" cy="2269067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70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>
            <a:extLst>
              <a:ext uri="{FF2B5EF4-FFF2-40B4-BE49-F238E27FC236}">
                <a16:creationId xmlns:a16="http://schemas.microsoft.com/office/drawing/2014/main" id="{A8871AB8-9BC0-4F95-880F-E1132DFD3686}"/>
              </a:ext>
            </a:extLst>
          </p:cNvPr>
          <p:cNvSpPr/>
          <p:nvPr/>
        </p:nvSpPr>
        <p:spPr>
          <a:xfrm>
            <a:off x="4682066" y="1346199"/>
            <a:ext cx="2658533" cy="2743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72689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>
            <a:extLst>
              <a:ext uri="{FF2B5EF4-FFF2-40B4-BE49-F238E27FC236}">
                <a16:creationId xmlns:a16="http://schemas.microsoft.com/office/drawing/2014/main" id="{96EAA7BB-8F4D-4FFB-AF36-77173B69C8F7}"/>
              </a:ext>
            </a:extLst>
          </p:cNvPr>
          <p:cNvSpPr/>
          <p:nvPr/>
        </p:nvSpPr>
        <p:spPr>
          <a:xfrm>
            <a:off x="1507066" y="999065"/>
            <a:ext cx="2658533" cy="2743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EBABD594-3935-463F-A3A6-D7EC5AE3C49F}"/>
              </a:ext>
            </a:extLst>
          </p:cNvPr>
          <p:cNvSpPr/>
          <p:nvPr/>
        </p:nvSpPr>
        <p:spPr>
          <a:xfrm>
            <a:off x="5105399" y="1092198"/>
            <a:ext cx="2667004" cy="255693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3ECAE4F-E855-41FC-B4B0-E92C7E276FEC}"/>
              </a:ext>
            </a:extLst>
          </p:cNvPr>
          <p:cNvSpPr/>
          <p:nvPr/>
        </p:nvSpPr>
        <p:spPr>
          <a:xfrm>
            <a:off x="8974665" y="1236132"/>
            <a:ext cx="2429933" cy="2269067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0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>
            <a:extLst>
              <a:ext uri="{FF2B5EF4-FFF2-40B4-BE49-F238E27FC236}">
                <a16:creationId xmlns:a16="http://schemas.microsoft.com/office/drawing/2014/main" id="{96EAA7BB-8F4D-4FFB-AF36-77173B69C8F7}"/>
              </a:ext>
            </a:extLst>
          </p:cNvPr>
          <p:cNvSpPr/>
          <p:nvPr/>
        </p:nvSpPr>
        <p:spPr>
          <a:xfrm>
            <a:off x="3064933" y="999065"/>
            <a:ext cx="2658533" cy="2743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EBABD594-3935-463F-A3A6-D7EC5AE3C49F}"/>
              </a:ext>
            </a:extLst>
          </p:cNvPr>
          <p:cNvSpPr/>
          <p:nvPr/>
        </p:nvSpPr>
        <p:spPr>
          <a:xfrm>
            <a:off x="6692901" y="1185331"/>
            <a:ext cx="2667004" cy="255693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30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Играющие дети 16 х 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261_TF03461883" id="{671D4EC8-F0D2-4082-A1EE-2E45D761EB1A}" vid="{F8D861EF-0C3B-4A7E-8226-1AE546DA2581}"/>
    </a:ext>
  </a:extLst>
</a:theme>
</file>

<file path=ppt/theme/theme2.xml><?xml version="1.0" encoding="utf-8"?>
<a:theme xmlns:a="http://schemas.openxmlformats.org/drawingml/2006/main" name="Тем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учебной презентации с играющими детьми (рисованные картинки, широкоэкранный формат)</Template>
  <TotalTime>28</TotalTime>
  <Words>10</Words>
  <Application>Microsoft Office PowerPoint</Application>
  <PresentationFormat>Широкоэкранный</PresentationFormat>
  <Paragraphs>6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Euphemia</vt:lpstr>
      <vt:lpstr>Times New Roman</vt:lpstr>
      <vt:lpstr>Wingdings</vt:lpstr>
      <vt:lpstr>Играющие дети 16 х 9</vt:lpstr>
      <vt:lpstr>Хованка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Хованка</dc:title>
  <dc:creator>Администратор</dc:creator>
  <cp:lastModifiedBy>Администратор</cp:lastModifiedBy>
  <cp:revision>5</cp:revision>
  <dcterms:created xsi:type="dcterms:W3CDTF">2025-11-03T15:47:17Z</dcterms:created>
  <dcterms:modified xsi:type="dcterms:W3CDTF">2025-11-06T13:11:35Z</dcterms:modified>
</cp:coreProperties>
</file>