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9" r:id="rId4"/>
    <p:sldId id="271" r:id="rId5"/>
    <p:sldId id="274" r:id="rId6"/>
    <p:sldId id="272" r:id="rId7"/>
    <p:sldId id="275" r:id="rId8"/>
    <p:sldId id="276" r:id="rId9"/>
    <p:sldId id="273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33B7F-1800-6C3B-4DDD-427A4F7E2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AD7D4F-B43E-0ABE-22C4-E363E430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4B813-29EC-01B4-3577-C36B086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ED5AF-84C3-0A72-6442-A4B36ECC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A5BD6-CA2A-FD3D-3A7C-D0594A0D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1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C18DE-2123-5EA3-7E1A-24ADA7C7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47973-27F0-65E2-B3AE-33F9222BE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F1A98-6005-D796-2A40-09293758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B6117-2AAD-E4AA-A497-632FCA3A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B8357-0954-C8BF-BB35-97AFA3C7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64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18621A-02C7-B2CC-9D5C-0FD21134C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98EDD-64B4-2D15-E6D8-654FB9CA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7B312-27D8-EF72-D8E6-38E6BB3A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DC0F7-2E4C-0383-ABDD-AC723997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C27C4-C805-ED71-C67C-D566D39B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33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E6112-DE25-63E9-6436-A5DDAAEA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909C6-5469-2312-0D74-999C90E9C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C7CFD-5DCF-8465-5DDC-58C61E22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1B469-7BC7-5928-13A4-C6255293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4120C-A863-1488-C422-D1944FFF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8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12A7-C9C6-3C6D-3C51-DB829722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3D988B-FD32-6E23-ADB6-1B54EEEF3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9235CD-6FB1-CE21-6517-F36CC74A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7A8B5-AEE7-DF8C-2CAD-8AB49CA0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985D6-41A1-46CC-55E8-381468A0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04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490DF-5E9D-0BBA-D7B3-010FB5E4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66947-6A2A-42D1-1F65-DBB6271A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CABC61-8E92-BAB9-732A-7923D4677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A9C05-B38A-8F37-B0E2-66039DEA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7421DC-2F9C-65BB-2E0D-87A218ED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9A4F86-E5B3-0882-8180-59353A61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66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CB28D-AEF3-A6E1-1BA5-526A98CB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E13C1-BD1B-4C73-B6C5-8A228BB8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6C8BA5-E6FA-A333-C12D-7BF619CB9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BA0158-E6CC-5B96-D22E-FBDF1E2DB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3370B8-E06F-916B-F635-B1FFFFE6B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48412C-4209-4080-F605-D51BE702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6DC06A-0538-F579-9849-22D22500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BA3458-09FF-C4A6-D0B2-04A5D064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E11A8-C1A2-7978-3B70-4AF9BFCF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66E5B6-FC93-D2D0-46BA-D72A86F9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A215BA-E2C1-7173-A8C0-BB72EE60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FC8EF9-F2E8-1980-E3F5-C7965C5C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4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92B54-397E-FAA9-29DE-A8329658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A9541-D6F8-B58C-6D71-B4866200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EEA2E2-F1A8-ED24-ADFF-B510D95F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03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3B7FD-A11E-FFD5-89D0-54F637EE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516DE-773A-3643-3DED-FADDEF19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965382-6978-9D5E-7432-1A70F6E6D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DE298A-7A26-7C7F-E58E-569FC997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F65BD-633F-267B-0D57-03992E0D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16CA40-67A5-7BD8-2FEF-B5624158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0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B970E-1C7E-3FDD-F2A9-792C0D3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655D2B-FBA6-1BDA-6189-E435FB044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4332E-C4D6-5F18-2D0F-C5200B18A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96573-9572-D7AD-90A3-57B7FA3A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78D7EF-1083-541C-BF14-DB37FEB8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10C-2966-A4A9-A70D-337EA711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1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81C1D-159E-0845-0C3C-067FA3E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6EE64-5B11-EDE5-F84E-F85A11B68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D494D-5BAF-26FD-D41B-FFDC40B30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2E3E8-AB7C-4E51-8518-B9FB18146F0C}" type="datetimeFigureOut">
              <a:rPr lang="uk-UA" smtClean="0"/>
              <a:t>05.11.2025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15313-8059-2795-95CD-675D50B59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B95077-415B-932F-FB93-15A1D2A0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18D34-C10D-4A99-94F1-271C87D34B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8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caplay.com/learning-resources/17985249-prepositions_of_plac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islcollective.com/english-esl-video-lessons/grammar-practice/general-grammar-practice/prepositions-place/pip-prepositions-of-place/95649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YerFOnPxu8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C26B3E2-9F42-5A28-6C47-D2CEC9378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8892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70FD6D-A37B-A1C7-C1EE-EE37978E505F}"/>
              </a:ext>
            </a:extLst>
          </p:cNvPr>
          <p:cNvSpPr/>
          <p:nvPr/>
        </p:nvSpPr>
        <p:spPr>
          <a:xfrm>
            <a:off x="1244852" y="1898698"/>
            <a:ext cx="1003281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E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Y</a:t>
            </a:r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81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0B7F-4D82-F2BA-5F5B-83E5FD11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96A8C6-D5AC-9CD9-B85C-7A698DBD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29" y="0"/>
            <a:ext cx="1255922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68E48E-8445-DF74-7427-E7546CC33441}"/>
              </a:ext>
            </a:extLst>
          </p:cNvPr>
          <p:cNvSpPr/>
          <p:nvPr/>
        </p:nvSpPr>
        <p:spPr>
          <a:xfrm>
            <a:off x="2303405" y="444473"/>
            <a:ext cx="6968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Answer the questions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4" name="Рисунок 3" descr="Изображение выглядит как кролик, Кролики и зайцы, мультфильм, домашний крол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56F72C-3522-F15B-4992-CA65DFB90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3" y="1222747"/>
            <a:ext cx="2881829" cy="288182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нига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ACFED2C-D8F9-4EE6-BA60-273C4AEC5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78" y="1278289"/>
            <a:ext cx="2881829" cy="2681231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тское искусство, мультфильм, рисунок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C1B379-4B14-F784-B7A6-7AEA4D59B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78" y="3867713"/>
            <a:ext cx="3045300" cy="2768906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т, мультфильм, в помещении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A5CB4D-79F4-CCC8-3ADE-F694DC41F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65" y="3959520"/>
            <a:ext cx="2913542" cy="25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4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D9F9A-FB8D-D65F-4659-50B62BC12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939F4B-7755-50AB-2EDD-EAB020DC0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29" y="0"/>
            <a:ext cx="12559229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зеле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B8B949E-BC26-4ACD-F5A0-0DD82E10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01" y="1837679"/>
            <a:ext cx="7689773" cy="4519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3C3F6-1037-612E-0FEE-9B6BF686CA43}"/>
              </a:ext>
            </a:extLst>
          </p:cNvPr>
          <p:cNvSpPr txBox="1"/>
          <p:nvPr/>
        </p:nvSpPr>
        <p:spPr>
          <a:xfrm>
            <a:off x="1630497" y="690181"/>
            <a:ext cx="6389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https://www.educaplay.com/learning-resources/17985249-prepositions_of_place.html</a:t>
            </a:r>
            <a:endParaRPr lang="uk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DA4AFD-85C5-ACD2-4A53-3DECC127F123}"/>
              </a:ext>
            </a:extLst>
          </p:cNvPr>
          <p:cNvSpPr/>
          <p:nvPr/>
        </p:nvSpPr>
        <p:spPr>
          <a:xfrm rot="596960">
            <a:off x="9262876" y="719894"/>
            <a:ext cx="19068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Let’s</a:t>
            </a:r>
          </a:p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</a:rPr>
              <a:t>play!</a:t>
            </a:r>
            <a:endParaRPr lang="ru-RU" sz="6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73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BC575-CA63-4765-39A2-BDF9E2EA5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BEA09C-3360-567C-D821-2CBB08D7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35D2E-19D7-B248-BD24-6D6DD9C1A002}"/>
              </a:ext>
            </a:extLst>
          </p:cNvPr>
          <p:cNvSpPr txBox="1"/>
          <p:nvPr/>
        </p:nvSpPr>
        <p:spPr>
          <a:xfrm>
            <a:off x="1160444" y="419684"/>
            <a:ext cx="6389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https://en.islcollective.com/english-esl-video-lessons/grammar-practice/general-grammar-practice/prepositions-place/pip-prepositions-of-place/956490</a:t>
            </a:r>
            <a:endParaRPr lang="uk-UA" dirty="0"/>
          </a:p>
        </p:txBody>
      </p:sp>
      <p:pic>
        <p:nvPicPr>
          <p:cNvPr id="7" name="Рисунок 6" descr="Изображение выглядит как игрушка, мультфильм, Мягкая игрушка, соба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701C32-B92E-D507-46C0-70CFC5913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59" y="1690911"/>
            <a:ext cx="8567451" cy="48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D0165-84D1-50B3-264A-2913FA112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72ABF3-870C-06AB-AFB4-BCF9E1BE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игрушка, улыбка, смайлик, эмотик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FD016B-6C78-7D16-60DE-0494E92BC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7" y="704620"/>
            <a:ext cx="5448759" cy="54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31944-F4C1-8FFA-73A8-DA9D2EAD6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FC2AFB-A582-E1AA-63EA-7B611EB62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8892" cy="6858000"/>
          </a:xfrm>
          <a:prstGeom prst="rect">
            <a:avLst/>
          </a:prstGeom>
        </p:spPr>
      </p:pic>
      <p:pic>
        <p:nvPicPr>
          <p:cNvPr id="4" name="Мультимедиа в Интернете 3" title="&quot;In On Under&quot; - (HD) Learn English Songs, Teach Prepositions, Baby Toddler Kids Music">
            <a:hlinkClick r:id="" action="ppaction://media"/>
            <a:extLst>
              <a:ext uri="{FF2B5EF4-FFF2-40B4-BE49-F238E27FC236}">
                <a16:creationId xmlns:a16="http://schemas.microsoft.com/office/drawing/2014/main" id="{BFAA8075-4A9A-8A0F-1E59-6D005074C6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360ADA-4958-AADB-AAE2-591729A25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кот, мультфильм, графическая встав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40B9E39-D1F3-E819-AB28-4418B358C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24" y="304800"/>
            <a:ext cx="562961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7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5AEC7-61A5-0891-8EB4-3B3E9D609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6A356D-7EAD-CFD2-120C-39DA8D77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графическая вставка, Фигурка животного, ко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3D496FB-5356-2D56-0DD5-4592D27BC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89" y="271299"/>
            <a:ext cx="6219021" cy="63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7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FBD35-6311-1428-BD27-0FD9A958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4FE367E-7E19-9C8A-D04C-E28ADF8BD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мультфильм, снимок экрана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5FA67E-CC67-7DA0-964C-3387E2F2D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0" y="242370"/>
            <a:ext cx="5772838" cy="63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8B6A-3465-2F56-B9E7-06D45FD3F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0167CE-01BF-A6F7-F651-CEE9C874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A69C30-D2C3-83F8-F9D6-54435A2E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40" y="320851"/>
            <a:ext cx="7230484" cy="1038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9C2E3-4C05-3F87-FDCA-93615C514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68" y="1410224"/>
            <a:ext cx="3174417" cy="2775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54EEF-B9EA-001B-68CD-343EFE8E6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855" y="1496200"/>
            <a:ext cx="2995338" cy="2656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373127-C6B9-5B15-5C4C-78CCB00F8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763" y="1529334"/>
            <a:ext cx="2812777" cy="26568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C6F7F8-E126-0E76-8C0D-6BBC1CB3E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825" y="4237182"/>
            <a:ext cx="2810091" cy="25348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4810A7-DA38-2EE9-A6A0-E3EAFE006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361" y="4186178"/>
            <a:ext cx="2810091" cy="25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B99E3-9B2B-1535-DB71-F126BBCF6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EDEA1AC-A3F2-4793-CD8E-037B29B77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74A9B9-7A37-7350-AD24-DADACA14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40" y="320851"/>
            <a:ext cx="7230484" cy="1038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0B3BD5-A89B-0261-184A-C1C6EF6F2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3" y="1642541"/>
            <a:ext cx="3122218" cy="2672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CE91F-ADB2-7930-B4F8-64C0C05D5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1569247"/>
            <a:ext cx="2875403" cy="27457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AFF66-281F-230E-CBEB-6FD61B586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792" y="1569247"/>
            <a:ext cx="2993580" cy="2714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42F76-63E2-26A4-A8D2-FFED35CF6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302" y="4320690"/>
            <a:ext cx="2572832" cy="2537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8D85DF-A869-8341-A2F7-5A9CDB6DA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543" y="4369941"/>
            <a:ext cx="2993581" cy="24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2C377-B0A5-4FFE-09A3-77F78E77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196F068-72CC-119D-A28E-E1C69EED2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37" y="0"/>
            <a:ext cx="1255922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55CC9-8AE8-C74F-7237-F9BB6791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40" y="320851"/>
            <a:ext cx="7230484" cy="1038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ED2FA0-A0DD-6291-E492-BD3E59B74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2" y="1547295"/>
            <a:ext cx="2729175" cy="28310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D847F-1520-AA18-3200-450ABCA69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81" y="1494965"/>
            <a:ext cx="2926644" cy="28834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EE1523-7E12-93D0-0405-4E1FF290D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892" y="1547295"/>
            <a:ext cx="3158341" cy="2683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19F36-DCBA-9304-A5BF-9E9591FF1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640" y="4378389"/>
            <a:ext cx="3158342" cy="2414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6EF971-4E10-A2E2-F278-8AD52FF6B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678" y="4418551"/>
            <a:ext cx="3522988" cy="24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4742C-B726-3846-0819-56BD052E8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ямоугольник, желтый, снимок экрана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365FFE-397E-C401-1D5B-6BD18AF5E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29" y="0"/>
            <a:ext cx="12559229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6BD101-A6F1-6F56-602E-F38C970D0F41}"/>
              </a:ext>
            </a:extLst>
          </p:cNvPr>
          <p:cNvSpPr/>
          <p:nvPr/>
        </p:nvSpPr>
        <p:spPr>
          <a:xfrm>
            <a:off x="2303405" y="444473"/>
            <a:ext cx="6968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Answer the questions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4" name="Рисунок 3" descr="Изображение выглядит как Детское искусство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19624D7-4A85-E211-5336-BB8455C90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4" y="1200191"/>
            <a:ext cx="2619135" cy="2619135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тское искусство, мультфильм, мебель, игруш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3319EEA-B56A-28DB-1026-C380CDFBA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1932"/>
            <a:ext cx="2703266" cy="2703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грушка, мебель, стол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4C68A3-BF06-97C9-BE89-D51E9576A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51" y="3819326"/>
            <a:ext cx="2619134" cy="261913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олик, Кролики и зайцы, домашний кролик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F4E2A9E-0994-C500-9945-16AD5363F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66" y="3819326"/>
            <a:ext cx="2738610" cy="27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96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52</Words>
  <Application>Microsoft Office PowerPoint</Application>
  <PresentationFormat>Широкоэкранный</PresentationFormat>
  <Paragraphs>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 534567890</dc:creator>
  <cp:lastModifiedBy>User 534567890</cp:lastModifiedBy>
  <cp:revision>2</cp:revision>
  <dcterms:created xsi:type="dcterms:W3CDTF">2025-11-02T14:46:16Z</dcterms:created>
  <dcterms:modified xsi:type="dcterms:W3CDTF">2025-11-05T06:52:14Z</dcterms:modified>
</cp:coreProperties>
</file>