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62" r:id="rId6"/>
    <p:sldId id="258" r:id="rId7"/>
    <p:sldId id="269" r:id="rId8"/>
    <p:sldId id="265" r:id="rId9"/>
    <p:sldId id="260" r:id="rId10"/>
    <p:sldId id="261" r:id="rId11"/>
    <p:sldId id="266" r:id="rId12"/>
    <p:sldId id="259" r:id="rId13"/>
    <p:sldId id="268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A41DF-9D23-2A0E-5875-AE5B0561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888872-84BE-567C-8F3E-33A26BB90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7E50C-0838-127F-9F57-1B9B360B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80776-4A03-F41A-C70A-F0264F61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0E794-57EB-1988-1993-106588CD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28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B3540-DDC5-A8CA-C9C9-ED3EDC1F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746210-166D-4A53-1126-93E7B665F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D138B-46F6-2097-9495-BB4DC893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36102-6EF7-2BFA-BA77-811F8E30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C637A-7D83-B1CF-6041-6D1728BB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53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9B77B8-7AD3-997D-5932-0A9FCA0B0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1D2725-0675-5377-74AD-1C548A8AB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75274-55CC-16D8-219A-8458615B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EF6A1-4894-75A8-471E-193E5294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53D39-9899-37FB-81A9-570C9294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66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5FCD5-C3D5-9A33-6BE7-5FA1F735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47604-158F-7B02-014A-61554252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B51E3-FC74-41B6-9F64-B20B0116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81A7C-7A78-A2E6-A410-D04E755E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08E54-7318-5558-B851-83477547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10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256F-A8E5-4DF6-1B98-D6F7E8D6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2CCC8A-7770-AA69-E12C-787232A9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4FA6-12BF-8D7D-782F-6E3EDA01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4BE6F-A8A0-F7B4-7C01-17A24463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2C4E5-16A5-C83F-026F-B890F7C2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3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C92F7-C8E3-A5AD-76E5-BDDAD478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0A6B8-95E4-8A0E-BFBD-313B61880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55DE5A-9F16-4FDC-2261-B3D6F832D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50224-BF2A-55F2-BF1C-C810D463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AA2136-C72C-C0AA-5512-487A53C2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84980B-9013-6AE2-BCE1-405351B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5C4EF-E2AF-5614-227D-B8CDFE7B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44798-1892-3A22-ED86-54117A35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C06228-B553-024D-FE47-A60DFE89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7188CF-30AA-41DD-72EE-3FB91C918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4F9021-A273-C091-66A1-0D8A37A4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DBBB01-4111-14D4-04A3-2B7CA196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59471E-B54B-47D7-A805-530B7C5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D07B12-1761-427D-BDC8-E324CE23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20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5643F-5A3B-6E50-CD0E-111484F2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367FBA-F63C-B331-33D2-790AE75F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9B6396-EF01-CFEA-C55A-DDAA1915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3DF9C9-8C3A-433E-2759-4A2DB2B0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28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2244D0-8B74-D3AE-8233-D66A7EEE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81AEDE-0494-EFE3-878D-F323B352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87265-CE42-4E28-42AC-E9D3554E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5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1CD6-A99F-7F56-1ED0-6C2835DF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3A3E5-DA6C-C2EE-7E5A-DE3BE239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2F0824-9CB6-11BB-F590-28205ED5C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1763D-9083-CC6F-626C-AF3FFA5E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A8029-BE31-302C-4076-2D0EFA40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765A8-E8C2-C08D-7EB4-224B132C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239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3057-8449-9D81-C5A9-D7EC09AB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86AFFF-994C-ECF2-926E-6411A71D6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4F8B51-4699-9670-10EB-F7FCF1B69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B837-3F7A-CAF7-D68A-62F78AEC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25D90-6AA5-65B6-2A00-24F85555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25769-1E29-8B23-4CB1-E2568BA0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99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87792-9B7D-ECBA-BE99-10DD3564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19202-F0EE-C702-334F-B35AA884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9103B-62BE-114F-328D-651C466C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10FE-9011-4209-A9C5-03DE96CB2830}" type="datetimeFigureOut">
              <a:rPr lang="ru-UA" smtClean="0"/>
              <a:t>02.11.2025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6C519-C122-9A8A-DF7A-7E2EEB8E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D01DE-FB90-1F6D-9E90-2B71DA363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89B6-3CBC-48F9-B885-06705EB8A7A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50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CE134-4659-4F07-DF5E-2EB143FA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18360-0081-5F92-BB6A-9192EEE2698A}"/>
              </a:ext>
            </a:extLst>
          </p:cNvPr>
          <p:cNvSpPr txBox="1"/>
          <p:nvPr/>
        </p:nvSpPr>
        <p:spPr>
          <a:xfrm>
            <a:off x="3356657" y="2720050"/>
            <a:ext cx="4757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 соціумі</a:t>
            </a:r>
          </a:p>
          <a:p>
            <a:pPr algn="ctr"/>
            <a:r>
              <a:rPr lang="uk-UA" sz="3200" b="1" i="1" dirty="0">
                <a:solidFill>
                  <a:srgbClr val="33A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дивно я утворений»</a:t>
            </a:r>
          </a:p>
          <a:p>
            <a:pPr algn="ctr"/>
            <a:endParaRPr lang="ru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4640A-F6E6-63A1-1A20-0D5C2918E9A4}"/>
              </a:ext>
            </a:extLst>
          </p:cNvPr>
          <p:cNvSpPr txBox="1"/>
          <p:nvPr/>
        </p:nvSpPr>
        <p:spPr>
          <a:xfrm>
            <a:off x="7592993" y="5567423"/>
            <a:ext cx="37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Підготувала вихователь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Дмитрусенко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М.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2FC48-37DC-FC38-53CD-20137A77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A43F8-4E20-A9D0-63C1-439684607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07939"/>
            <a:ext cx="7102033" cy="48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052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6781C-196F-12E8-DAB6-4FC0CB39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0805B-D306-CC35-A2FC-AFD99922E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69" y="914399"/>
            <a:ext cx="5805668" cy="55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440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5A8B9E-B2BE-7D2A-25DA-329EA368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F6BDA1-EAB9-33D8-D48E-E7E4A175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26" y="844953"/>
            <a:ext cx="7562548" cy="55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45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83C54-CC03-92A1-328B-CD20A5276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3" y="0"/>
            <a:ext cx="1227302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888CDB-64FF-F68E-75BA-40CB7A562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85" y="1319514"/>
            <a:ext cx="3281191" cy="4861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59824A-2355-EB09-149A-5689EA5EF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5887" y="1231027"/>
            <a:ext cx="3185898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7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FFCFF-A71B-4CE8-A87B-95A16EA6A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3FF7D-8A42-CA55-83AE-427A3121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474562"/>
            <a:ext cx="8102278" cy="63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2521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9972E-68E5-7425-21A6-33B2FF3A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8D785-0E35-EF6D-5107-28348909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45" y="555585"/>
            <a:ext cx="6099858" cy="60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04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D4F2F-1E4B-1817-4ABD-917EB666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FCD5F-04F7-D018-51E1-6C1371A0B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43" y="1088021"/>
            <a:ext cx="3391381" cy="51738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3A31F0-E994-3567-F2F1-3B7A4136F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55" y="1950335"/>
            <a:ext cx="3148314" cy="49076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79B099-A804-0872-4D40-19D51BA5D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6" y="2870521"/>
            <a:ext cx="3298785" cy="2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5E66AE-98CF-F5FA-229E-05D8EAE5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DA4F4-4508-C897-2A31-8FEE6931863D}"/>
              </a:ext>
            </a:extLst>
          </p:cNvPr>
          <p:cNvSpPr txBox="1"/>
          <p:nvPr/>
        </p:nvSpPr>
        <p:spPr>
          <a:xfrm>
            <a:off x="3006524" y="2046238"/>
            <a:ext cx="61750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dirty="0"/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, як про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мене є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запас: люди,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ноги, руки 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в'язати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нахилятися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себе.</a:t>
            </a:r>
            <a:endParaRPr lang="ru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916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0E516B-10D0-9CCF-50A2-C9F7B1F7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72" y="0"/>
            <a:ext cx="12296172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334A03-C71A-C3BA-A90C-9AF97D232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2112" y="1024358"/>
            <a:ext cx="3772424" cy="56600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2A8CB6-9C7C-07F5-B6A4-C8BA0E704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3914" y="1024358"/>
            <a:ext cx="3772425" cy="58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E6862-CC98-2FE4-C02D-BDB5C6FC9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7B803-2B05-900B-1264-C805F88B3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07" y="798652"/>
            <a:ext cx="7060557" cy="55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44DF-09C3-94A7-2600-C18A089B6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23D28C-CA45-F181-ACB0-6F8257CA3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7" y="486136"/>
            <a:ext cx="8194876" cy="63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09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53466-7815-8652-97B1-B10D652AF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BAEAA-622E-AA2C-DD1E-9ABA099C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12" y="2314937"/>
            <a:ext cx="2738744" cy="2986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B73DBD-CDF5-CABB-6191-42C10425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56" y="2193220"/>
            <a:ext cx="2738744" cy="26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129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5A5E94-9D31-6C10-A9FB-75E79560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4EEF52-9D32-AF31-3755-A7683DBD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7" y="486136"/>
            <a:ext cx="4656399" cy="5903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8579AE-16EC-60B9-A00C-0933B3A5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4" y="486136"/>
            <a:ext cx="3136740" cy="45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2588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4FAD1-240C-9EBD-FF8D-D7F00707E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7CEE3-C151-73E2-59E7-6E48CC007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05" y="1747776"/>
            <a:ext cx="5426790" cy="29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260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FFE1D-F2F5-4542-7227-6F2EF906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BBBF2-1EB0-6871-A90D-1C4059A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3" y="995422"/>
            <a:ext cx="7859209" cy="44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41282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91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Super-Admin</cp:lastModifiedBy>
  <cp:revision>15</cp:revision>
  <dcterms:created xsi:type="dcterms:W3CDTF">2024-01-31T10:30:10Z</dcterms:created>
  <dcterms:modified xsi:type="dcterms:W3CDTF">2025-11-02T15:40:31Z</dcterms:modified>
</cp:coreProperties>
</file>