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2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07AF0-A3C9-4C39-8D42-D294FCD3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02BFF-586C-F130-626F-70DD10CB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32789-2245-1E2B-D0ED-17AEE83A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86827-6053-3FE8-F43B-E910869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CD1B4-F105-0866-9448-042403BB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66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CDEE5-27E2-82F1-24FB-C43265C1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CCF0F0-3C2B-CF7C-FF1B-8E1DD35C5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A9337-348D-128A-9B32-65D5EF26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2487E-9A52-AE20-1FDE-EC902B5A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11F1C-8144-AA54-1D49-F32D892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8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E5996D-25E6-EB44-DC0C-942E22955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88EF32-5B0D-E58C-E883-2CEA66F61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ED4-7B8E-F7C5-1698-3AB4C261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5B40B-4D22-F6C3-63A6-345E87E0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E18C8-3FFE-A8A2-9579-708B2FE2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9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B9BB4-5290-BD44-3467-8A5238C8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93920-B20E-90C3-F39E-C43FA350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C157E-FD95-DD84-E064-E140DE14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41C31-B3ED-4FB7-3807-3FD9A34D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04302-89BF-3D9A-F417-6B3846D3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35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64FF-BB9F-C462-6592-11F77A01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9F573-442C-CA10-AA92-282C228E2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14DA9-8505-84B7-3EE8-93F319A4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05752-4804-BC91-D412-CF26184C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81EB5-F63F-0B7A-9652-FE7B698B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4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27FDB-4C63-2932-A7CD-76392346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9616E-7519-7070-3423-F117C20CE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61C1F-2510-0BAE-EC33-F7FCF78A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2E5397-C2DF-4023-9720-2827CE4B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22EEA-F7A7-F3B8-5EDE-A20BEE4E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09855D-E07A-8B3B-54F2-9B1A4E04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8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978C9-E71A-128B-D2C6-86A617D9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B735A0-B8A7-6D06-3CB9-B211E7381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5D514-0D3B-DFB8-789D-7F463247E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D8E0B7-653D-34A3-A08B-3B91E99E4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1DFEB-6392-1048-1304-0D32CC70E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390324-D8DD-D6CD-2359-9A3D83FF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1A10E9-8A78-DF17-DC74-DAF9E1E8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2E2BBE-6857-063C-BE7B-67996F3B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6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0206-CE50-83BC-7A3F-50A3A2D5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EA54C6-785D-FC9A-90DA-598E1B98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79DB23-153B-D270-B2A5-4F8F1632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1273E6-D303-5B1E-6B4A-3699BD7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40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B7A946-B997-77E8-0EDC-C054B0DC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A852E7-94CC-796A-CFAD-95C3B04F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6CA5DA-EEBD-373E-098F-FBF5A461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9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23165-4F26-7F21-ECB4-96F0316F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14E25-96F3-F979-EC7F-74E69D30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64495-0F75-E784-C65C-E10A2F25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A5D27B-1897-6D04-7167-CA275C14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FC991-FE38-4723-FC86-E7E568C9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21222-60CD-EC98-EE9F-E205A30A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5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E562-31CC-8D80-69FF-7016B2C9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D8F7C8-0555-232E-3109-443A3E457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B0240-F6D9-CCB8-B9B8-D06DF5B7F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F2934-D3D2-1D95-62EE-762E39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7CC04-206E-DB7E-DBA7-937933AD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6564F-BACE-1835-9037-33BC2092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4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D6B9-086D-1FA4-7B1D-C6C184B1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D6587-96EE-C6BA-D3AE-1BE79277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815B5-24B1-43C5-0DE0-57FF832BF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8C1BD-69E7-4CFE-B583-7C69C75579EA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D16AB-EF88-CEAB-2F96-6A38805E2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D9AF2-B1DF-37F0-0B05-B3E83D0DE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B54DB-1857-4120-8419-18642A743A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1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ay.com/learning-resources/27168607-christmas_vocabulary_challeng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watch?v=pkofpbkb3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a6UG3BC9ng?start=3&amp;feature=oembed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2A05A-233E-5C07-F79F-D4526055B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3BD72-0A50-CB98-622C-394DBA93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рождество, снеговик, снег, рождественская ел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B1D58C-BF83-EC8F-D82F-82E926D7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4E9B89-8697-67C2-870F-CF518B53C606}"/>
              </a:ext>
            </a:extLst>
          </p:cNvPr>
          <p:cNvSpPr/>
          <p:nvPr/>
        </p:nvSpPr>
        <p:spPr>
          <a:xfrm>
            <a:off x="3599966" y="1971542"/>
            <a:ext cx="49920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FF"/>
                </a:solidFill>
                <a:effectLst/>
                <a:latin typeface="Brush Script MT" panose="03060802040406070304" pitchFamily="66" charset="0"/>
              </a:rPr>
              <a:t>CHRISTMAS</a:t>
            </a: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FF"/>
                </a:solidFill>
                <a:latin typeface="Brush Script MT" panose="03060802040406070304" pitchFamily="66" charset="0"/>
              </a:rPr>
              <a:t>IS COMING!</a:t>
            </a:r>
            <a:endParaRPr lang="ru-RU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316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43C1-4258-864F-0198-262DF2360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B1E33E-D47E-614B-2C89-EB78D370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95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A7C973-01A2-3C83-A2DF-1D919ECBD8E0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242E07-C3FF-5841-7A3C-886D378184D7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Наушники, наушники, наушник, Амбушю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CF75F17-0023-48D2-BA8A-F084DF3F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18" y="1699481"/>
            <a:ext cx="2059788" cy="20266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49BF82-6879-171C-F1E3-757AFE900F4D}"/>
              </a:ext>
            </a:extLst>
          </p:cNvPr>
          <p:cNvSpPr/>
          <p:nvPr/>
        </p:nvSpPr>
        <p:spPr>
          <a:xfrm>
            <a:off x="5753734" y="2411075"/>
            <a:ext cx="380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headphone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071D0-4AAC-72E0-33CA-8587B0B20379}"/>
              </a:ext>
            </a:extLst>
          </p:cNvPr>
          <p:cNvSpPr txBox="1"/>
          <p:nvPr/>
        </p:nvSpPr>
        <p:spPr>
          <a:xfrm>
            <a:off x="3515525" y="4810243"/>
            <a:ext cx="471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thing that creates a comfort light</a:t>
            </a:r>
          </a:p>
          <a:p>
            <a:pPr marL="342900" indent="-342900">
              <a:buAutoNum type="alphaUcPeriod"/>
            </a:pPr>
            <a:r>
              <a:rPr lang="en-US" dirty="0"/>
              <a:t>Audio device you wear over or in your ears.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52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572B-839C-2E1A-2B29-DA9036DF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9D9A65-DF45-B85E-2907-6E56F539F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12383F-64FD-F887-9DDE-1B278949804F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921FB3-4DD6-7F51-8C25-834ACEB39E64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Кролики и зайцы, кролик, домашний кроли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0688522-259D-8F4D-CFD6-A599B382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60" y="1573133"/>
            <a:ext cx="1968020" cy="215304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767C54-B675-0B0D-0A35-86A111174992}"/>
              </a:ext>
            </a:extLst>
          </p:cNvPr>
          <p:cNvSpPr/>
          <p:nvPr/>
        </p:nvSpPr>
        <p:spPr>
          <a:xfrm>
            <a:off x="5979463" y="228574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nightlight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376BB-D92E-3889-D3F7-FDE8504CAE54}"/>
              </a:ext>
            </a:extLst>
          </p:cNvPr>
          <p:cNvSpPr txBox="1"/>
          <p:nvPr/>
        </p:nvSpPr>
        <p:spPr>
          <a:xfrm>
            <a:off x="3618903" y="4876591"/>
            <a:ext cx="40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thing that creates a comfort light</a:t>
            </a:r>
          </a:p>
          <a:p>
            <a:pPr marL="342900" indent="-342900">
              <a:buAutoNum type="alphaUcPeriod"/>
            </a:pPr>
            <a:r>
              <a:rPr lang="en-US" dirty="0"/>
              <a:t>A horse-like animal with a long horn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70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89EF2-743E-5E53-0E0F-A71573A0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1FD3AB7-95C5-84A5-1890-6D71A8C2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FD0B9F-1A9F-2292-7BEF-87A4C6D2CE83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C28ACB-01EA-6231-4299-EC16B000B23B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рисунок, иллюстрация, Мультфильм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919DEE-44D1-4A5E-A62E-9DD91961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62" y="1419046"/>
            <a:ext cx="1820072" cy="23071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488CA7-3B43-F9CF-3CCD-3A9CA3818B75}"/>
              </a:ext>
            </a:extLst>
          </p:cNvPr>
          <p:cNvSpPr/>
          <p:nvPr/>
        </p:nvSpPr>
        <p:spPr>
          <a:xfrm>
            <a:off x="5872485" y="2226270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E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EE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CDEC7-B136-E0A4-8B72-9A87E529E65F}"/>
              </a:ext>
            </a:extLst>
          </p:cNvPr>
          <p:cNvSpPr txBox="1"/>
          <p:nvPr/>
        </p:nvSpPr>
        <p:spPr>
          <a:xfrm>
            <a:off x="3576320" y="4958080"/>
            <a:ext cx="452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horse-like animal with a long horn</a:t>
            </a:r>
          </a:p>
          <a:p>
            <a:pPr marL="342900" indent="-342900">
              <a:buAutoNum type="alphaUcPeriod"/>
            </a:pPr>
            <a:r>
              <a:rPr lang="en-US" dirty="0"/>
              <a:t>A </a:t>
            </a:r>
            <a:r>
              <a:rPr lang="en-US" dirty="0" err="1"/>
              <a:t>colouful</a:t>
            </a:r>
            <a:r>
              <a:rPr lang="en-US" dirty="0"/>
              <a:t> silicone toy with little bubbles</a:t>
            </a:r>
          </a:p>
          <a:p>
            <a:r>
              <a:rPr lang="en-US" dirty="0"/>
              <a:t>to push in and out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24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41D3C-585A-D648-A0BF-9688D76C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DC3A22-B16B-7A8F-0195-06E76A55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99F2D9-364F-91AD-2885-E6F130FF338D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43376D-C8E1-AEF1-1144-7E5DA881ADFD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FA28A3-6DC8-3E28-ADF7-0D11BF9F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25" y="1378257"/>
            <a:ext cx="2572109" cy="2353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C17B41-BA9C-FA1F-440A-A3C00B115319}"/>
              </a:ext>
            </a:extLst>
          </p:cNvPr>
          <p:cNvSpPr/>
          <p:nvPr/>
        </p:nvSpPr>
        <p:spPr>
          <a:xfrm>
            <a:off x="6485083" y="2093093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E73D9-05B2-6321-C953-3AEE23FF30CA}"/>
              </a:ext>
            </a:extLst>
          </p:cNvPr>
          <p:cNvSpPr txBox="1"/>
          <p:nvPr/>
        </p:nvSpPr>
        <p:spPr>
          <a:xfrm>
            <a:off x="3423920" y="4728718"/>
            <a:ext cx="452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mini-guitar</a:t>
            </a:r>
          </a:p>
          <a:p>
            <a:pPr marL="342900" indent="-342900">
              <a:buAutoNum type="alphaUcPeriod"/>
            </a:pPr>
            <a:r>
              <a:rPr lang="en-US" dirty="0"/>
              <a:t>A </a:t>
            </a:r>
            <a:r>
              <a:rPr lang="en-US" dirty="0" err="1"/>
              <a:t>colouful</a:t>
            </a:r>
            <a:r>
              <a:rPr lang="en-US" dirty="0"/>
              <a:t> silicone toy with little bubbles</a:t>
            </a:r>
          </a:p>
          <a:p>
            <a:r>
              <a:rPr lang="en-US" dirty="0"/>
              <a:t>to push in and out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83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3389-3A24-418C-44D8-63E4900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01FCD6-84BE-8594-6F56-53A3B0CE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24A2C-D112-4EBA-A103-64305B4080B8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C86A11-DADE-CD8B-FDC8-5B67559D50B8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музыкальный инструмент, музыка, гитара, струн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7D607B-0319-813A-3903-8E4C3682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39" y="1571523"/>
            <a:ext cx="1879485" cy="16391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B69603-3ACC-5C5C-1ED0-1F98CCC61786}"/>
              </a:ext>
            </a:extLst>
          </p:cNvPr>
          <p:cNvSpPr/>
          <p:nvPr/>
        </p:nvSpPr>
        <p:spPr>
          <a:xfrm>
            <a:off x="5768942" y="2083436"/>
            <a:ext cx="2531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ukulele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ECCDF-03A4-5FED-AA11-CDE96310198A}"/>
              </a:ext>
            </a:extLst>
          </p:cNvPr>
          <p:cNvSpPr txBox="1"/>
          <p:nvPr/>
        </p:nvSpPr>
        <p:spPr>
          <a:xfrm>
            <a:off x="3615147" y="4876591"/>
            <a:ext cx="430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mini-guitar</a:t>
            </a:r>
          </a:p>
          <a:p>
            <a:pPr marL="342900" indent="-342900">
              <a:buAutoNum type="alphaUcPeriod"/>
            </a:pPr>
            <a:r>
              <a:rPr lang="en-US" dirty="0"/>
              <a:t>A pig-shaped container to save money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64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310B2-0E6F-170E-C15F-77462E162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7A3F14-EC48-7951-368C-F72D84455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F8934A-133A-44B3-0D5B-5E5F09141BF3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E0802A-1148-4538-0C6B-760E1980D5CB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Изображение выглядит как копилка, игрушка, Фигурка животного, контейн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408C8F-5EB8-610D-6CD0-727953F0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1477759"/>
            <a:ext cx="2428245" cy="1826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91BA4C-099C-23F4-BA2F-363A409F8536}"/>
              </a:ext>
            </a:extLst>
          </p:cNvPr>
          <p:cNvSpPr/>
          <p:nvPr/>
        </p:nvSpPr>
        <p:spPr>
          <a:xfrm>
            <a:off x="5782856" y="2208490"/>
            <a:ext cx="353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iggy bank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7651C-0644-5986-4FB2-62F77CA32191}"/>
              </a:ext>
            </a:extLst>
          </p:cNvPr>
          <p:cNvSpPr txBox="1"/>
          <p:nvPr/>
        </p:nvSpPr>
        <p:spPr>
          <a:xfrm>
            <a:off x="3566160" y="4897120"/>
            <a:ext cx="430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pig-shaped container to save money</a:t>
            </a:r>
          </a:p>
          <a:p>
            <a:pPr marL="342900" indent="-342900">
              <a:buAutoNum type="alphaUcPeriod"/>
            </a:pPr>
            <a:r>
              <a:rPr lang="en-US" dirty="0"/>
              <a:t>A round model of the Earth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16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CAF3-C8CF-B6FA-9515-55731378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D75509-05C9-52B2-E163-60B12014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22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D93949-ED58-EA4F-38DE-5426F01A6BCD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C8821B-1C13-6B7E-B05E-A3D6972B1219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Дартс, дрот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94C06F-3F9A-93C5-1EB3-20405A8B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13" y="1690826"/>
            <a:ext cx="1963492" cy="17381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039325-263E-FD53-B161-EC3B53772664}"/>
              </a:ext>
            </a:extLst>
          </p:cNvPr>
          <p:cNvSpPr/>
          <p:nvPr/>
        </p:nvSpPr>
        <p:spPr>
          <a:xfrm>
            <a:off x="5639607" y="2337415"/>
            <a:ext cx="3310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dartboard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40AC7-160B-89F6-81A2-157A14B0B249}"/>
              </a:ext>
            </a:extLst>
          </p:cNvPr>
          <p:cNvSpPr txBox="1"/>
          <p:nvPr/>
        </p:nvSpPr>
        <p:spPr>
          <a:xfrm>
            <a:off x="3820160" y="4815840"/>
            <a:ext cx="411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horse-like animal with a long horn</a:t>
            </a:r>
          </a:p>
          <a:p>
            <a:pPr marL="342900" indent="-342900">
              <a:buAutoNum type="alphaUcPeriod"/>
            </a:pPr>
            <a:r>
              <a:rPr lang="en-US" dirty="0"/>
              <a:t>A game with darts to stick to a board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34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E3012-CC5D-25EB-D92F-C17F40CE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69826A-D04B-DF34-CFE2-9599BDCD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659568-73C7-7A82-FCB7-A924A07CCB84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EC191F-4F73-E4DE-4562-358DABA498FE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Деревянный блок, дерево, гвоздь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693906-958C-71C7-D6F9-8D3F49209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14" y="1748327"/>
            <a:ext cx="2368995" cy="13834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9104A-F60A-C8BE-C3E2-340D513361C9}"/>
              </a:ext>
            </a:extLst>
          </p:cNvPr>
          <p:cNvSpPr/>
          <p:nvPr/>
        </p:nvSpPr>
        <p:spPr>
          <a:xfrm>
            <a:off x="5538238" y="2061785"/>
            <a:ext cx="4874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ooden puzzle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8217E-CC4C-ACD6-32F6-25662A85AD47}"/>
              </a:ext>
            </a:extLst>
          </p:cNvPr>
          <p:cNvSpPr txBox="1"/>
          <p:nvPr/>
        </p:nvSpPr>
        <p:spPr>
          <a:xfrm>
            <a:off x="3342640" y="4917440"/>
            <a:ext cx="411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game with darts to stick to a board</a:t>
            </a:r>
          </a:p>
          <a:p>
            <a:pPr marL="342900" indent="-342900">
              <a:buAutoNum type="alphaUcPeriod"/>
            </a:pPr>
            <a:r>
              <a:rPr lang="en-US" dirty="0"/>
              <a:t>Small pieces of wood for matching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28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5D173-DFDB-C11B-82F1-3C6D7758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37D9B4-7E95-9640-5C9A-68EFD1FA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F0CBDE-0DC4-4DE1-2498-BEB6571772CE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0FACED-D7C9-181E-C244-42B29A4FC583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детская площадка, мультфильм, езда, Торт на день рожд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938122-DE3C-FD65-E935-9BD70D025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32" y="1676858"/>
            <a:ext cx="2101359" cy="18207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9F6331-9E9F-C493-C64E-71F3189A7E3E}"/>
              </a:ext>
            </a:extLst>
          </p:cNvPr>
          <p:cNvSpPr/>
          <p:nvPr/>
        </p:nvSpPr>
        <p:spPr>
          <a:xfrm>
            <a:off x="5139791" y="2282190"/>
            <a:ext cx="511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m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erry-go-round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DE788-5A8D-ED12-121E-7BD99EEDDC56}"/>
              </a:ext>
            </a:extLst>
          </p:cNvPr>
          <p:cNvSpPr txBox="1"/>
          <p:nvPr/>
        </p:nvSpPr>
        <p:spPr>
          <a:xfrm>
            <a:off x="3586480" y="4998720"/>
            <a:ext cx="364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spinning platform with figures</a:t>
            </a:r>
          </a:p>
          <a:p>
            <a:pPr marL="342900" indent="-342900">
              <a:buAutoNum type="alphaUcPeriod"/>
            </a:pPr>
            <a:r>
              <a:rPr lang="en-US" dirty="0"/>
              <a:t>A mini guitar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6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7343-D7DE-6DC7-AD47-804E15A3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6B8C83-8200-1950-FA54-18EB7CD1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BD154A-1EB9-6469-12BC-AC1D5B459662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8CBA44-2BF0-5DB2-A7E5-03FEC6982328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игрушка, Детские игрушки, пластик, контейн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769DCCD-B156-1F02-DE3C-CB7487DC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60" y="1546268"/>
            <a:ext cx="1936928" cy="20308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CAC40D-2552-89F8-283D-422FC1CBD4B8}"/>
              </a:ext>
            </a:extLst>
          </p:cNvPr>
          <p:cNvSpPr/>
          <p:nvPr/>
        </p:nvSpPr>
        <p:spPr>
          <a:xfrm>
            <a:off x="6030263" y="2246590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dinosaur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BBE9A-5CD1-0FDA-0C5F-00A62F1DC0DE}"/>
              </a:ext>
            </a:extLst>
          </p:cNvPr>
          <p:cNvSpPr txBox="1"/>
          <p:nvPr/>
        </p:nvSpPr>
        <p:spPr>
          <a:xfrm>
            <a:off x="3688080" y="4846320"/>
            <a:ext cx="446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Small pieces of wood for matching</a:t>
            </a:r>
          </a:p>
          <a:p>
            <a:pPr marL="342900" indent="-342900">
              <a:buAutoNum type="alphaUcPeriod"/>
            </a:pPr>
            <a:r>
              <a:rPr lang="en-US" dirty="0"/>
              <a:t>A toy animal that lived on Earth long ago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19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овик, рождество, графическая встав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6A0F92-EEC3-566C-3297-EFE11D720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егови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1160E4-D37A-08E4-7395-3027B19E2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0" y="515344"/>
            <a:ext cx="4221360" cy="58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0BB41-F9E6-EFC2-5597-1EAD46C7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0B7A95-4FCD-177F-4DC4-5628992B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7AE51D-2E29-2001-02F5-6E6363F4C68E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C59E8B-2E30-56AC-1F10-9188EF840D0A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Изображение выглядит как Оборудование для скейтбординга, спортивное оборудование, катание на скейтборде, Лонгбор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B0ACDF-9410-3844-9939-D3D98A93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96" y="1657103"/>
            <a:ext cx="3562847" cy="177189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131A4D-08A9-74D5-9D57-60A74A9FD44A}"/>
              </a:ext>
            </a:extLst>
          </p:cNvPr>
          <p:cNvSpPr/>
          <p:nvPr/>
        </p:nvSpPr>
        <p:spPr>
          <a:xfrm>
            <a:off x="6509246" y="2208490"/>
            <a:ext cx="374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skateboard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37B4B-B397-03B9-451D-D1F64DA7C296}"/>
              </a:ext>
            </a:extLst>
          </p:cNvPr>
          <p:cNvSpPr txBox="1"/>
          <p:nvPr/>
        </p:nvSpPr>
        <p:spPr>
          <a:xfrm>
            <a:off x="3738880" y="4724400"/>
            <a:ext cx="364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board for skating</a:t>
            </a:r>
          </a:p>
          <a:p>
            <a:pPr marL="342900" indent="-342900">
              <a:buAutoNum type="alphaUcPeriod"/>
            </a:pPr>
            <a:r>
              <a:rPr lang="en-US" dirty="0"/>
              <a:t>A spinning platform with figures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29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Сочельник, рождественская елка, рождественские украш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AEB9AE-72A2-FD93-73A3-6C72C0AE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72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мультфильм, млекопитающее, ол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6E581F-D017-AFF7-CDDA-96162AB1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021840"/>
            <a:ext cx="4043680" cy="30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рождественская елка, игрушка, рождественские украш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97BE82-1324-DE38-75DE-7914565AB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10B912-0381-20B8-4EC7-CC8E5B0C707C}"/>
              </a:ext>
            </a:extLst>
          </p:cNvPr>
          <p:cNvSpPr/>
          <p:nvPr/>
        </p:nvSpPr>
        <p:spPr>
          <a:xfrm>
            <a:off x="3905825" y="3429000"/>
            <a:ext cx="47664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Hometask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99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a letter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Santa Claus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99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14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ABF42-A9ED-3F39-80A3-DE4419F3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нверт, текст, поздравительная открытка, канцтовар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62B873-4FFA-2E5B-D61A-180A64473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шаблон, ткань, оберточная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0774DC-A2DD-A6D9-FDF0-17F497FF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79" y="1705420"/>
            <a:ext cx="3719724" cy="3447159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лако, Цвет электрик, синий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841E45-8A72-E968-F35D-90038CB4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47" y="1705420"/>
            <a:ext cx="3692136" cy="34471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A19453-7B14-C595-F4B0-8BB6EDE9150F}"/>
              </a:ext>
            </a:extLst>
          </p:cNvPr>
          <p:cNvSpPr/>
          <p:nvPr/>
        </p:nvSpPr>
        <p:spPr>
          <a:xfrm>
            <a:off x="4058839" y="587692"/>
            <a:ext cx="40743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Brush Script MT" panose="03060802040406070304" pitchFamily="66" charset="0"/>
              </a:rPr>
              <a:t>It’s time to say</a:t>
            </a:r>
            <a:endParaRPr lang="ru-RU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2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снеговик, мультфильм, рождественская ел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F3BEB4-5D16-1503-A0BB-2350ED2C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010126-C1EC-2F65-3716-4D121921491B}"/>
              </a:ext>
            </a:extLst>
          </p:cNvPr>
          <p:cNvSpPr/>
          <p:nvPr/>
        </p:nvSpPr>
        <p:spPr>
          <a:xfrm>
            <a:off x="6637139" y="3749655"/>
            <a:ext cx="4546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Today we will write a letter </a:t>
            </a:r>
          </a:p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to Santa Claus</a:t>
            </a:r>
            <a:endParaRPr lang="ru-RU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368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ождественская елка, снег, рождество, дере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E53B67-BFDE-144F-3ADD-1453FBC3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12192000" cy="70815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65852C-57D0-F1A7-F7AE-8A850B1219B9}"/>
              </a:ext>
            </a:extLst>
          </p:cNvPr>
          <p:cNvSpPr/>
          <p:nvPr/>
        </p:nvSpPr>
        <p:spPr>
          <a:xfrm>
            <a:off x="2976539" y="671175"/>
            <a:ext cx="6604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Let’s start from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Christmas vocabulary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E8647-93B4-C5D1-BF35-9CAADDBA68F2}"/>
              </a:ext>
            </a:extLst>
          </p:cNvPr>
          <p:cNvSpPr txBox="1"/>
          <p:nvPr/>
        </p:nvSpPr>
        <p:spPr>
          <a:xfrm>
            <a:off x="3312160" y="3970835"/>
            <a:ext cx="619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https://www.educaplay.com/learning-resources/27168607-christmas_vocabulary_challenge.html</a:t>
            </a:r>
            <a:endParaRPr lang="en-US" dirty="0"/>
          </a:p>
          <a:p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F3955-006D-9A2C-7E77-A44E4FE6C53C}"/>
              </a:ext>
            </a:extLst>
          </p:cNvPr>
          <p:cNvSpPr txBox="1"/>
          <p:nvPr/>
        </p:nvSpPr>
        <p:spPr>
          <a:xfrm>
            <a:off x="3962400" y="2772509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https://learningapps.org/watch?v=pkofpbkb325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36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ождество, мультфильм, снеговик, День святого Валент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7DABF9-C5C5-4DCC-BFA5-4EFE2CF2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C949DD-332A-868B-32DD-10A4AA710543}"/>
              </a:ext>
            </a:extLst>
          </p:cNvPr>
          <p:cNvSpPr/>
          <p:nvPr/>
        </p:nvSpPr>
        <p:spPr>
          <a:xfrm>
            <a:off x="2899515" y="274935"/>
            <a:ext cx="639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Christmas presents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11A4B-041C-5C48-1003-3F35638CDA5F}"/>
              </a:ext>
            </a:extLst>
          </p:cNvPr>
          <p:cNvSpPr/>
          <p:nvPr/>
        </p:nvSpPr>
        <p:spPr>
          <a:xfrm>
            <a:off x="3128680" y="2164695"/>
            <a:ext cx="5934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ernard MT Condensed" panose="02050806060905020404" pitchFamily="18" charset="0"/>
              </a:rPr>
              <a:t>What do you like best</a:t>
            </a:r>
          </a:p>
          <a:p>
            <a:pPr algn="ctr"/>
            <a:r>
              <a:rPr lang="en-US" sz="5400" b="1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get or give presents?</a:t>
            </a:r>
            <a:endParaRPr lang="ru-RU" sz="5400" b="1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8" name="Рисунок 7" descr="Изображение выглядит как рождественская елка, украшение, рождественские украшения, Сочель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8A5C07-FB00-4ABC-CC3E-2376512C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99" y="4002574"/>
            <a:ext cx="5382521" cy="25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зима, снег, рождественская ел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0F762E-4BDA-3C87-8889-E21D968C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F87FBC-0BB1-90D9-0AED-DA051DA384EA}"/>
              </a:ext>
            </a:extLst>
          </p:cNvPr>
          <p:cNvSpPr/>
          <p:nvPr/>
        </p:nvSpPr>
        <p:spPr>
          <a:xfrm>
            <a:off x="1614859" y="224135"/>
            <a:ext cx="9287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E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Ideas for Christmas presents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EE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 descr="Изображение выглядит как еда, деревянный, подар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8B233F-DBAA-DF41-8D3F-F1E2FAE2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687" y="1227049"/>
            <a:ext cx="4296625" cy="323572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грушка, Игрушечный блок, пластик, Игрушечный конструкто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F7C158-2F47-1F03-EA3E-506034904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8" y="1298351"/>
            <a:ext cx="1214681" cy="148724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кла, игрушка, рождество, рождественская ел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82D8E0-B7F8-F070-F53E-43E4F1462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864" y="1298351"/>
            <a:ext cx="1137082" cy="132064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обильный телефон, Аксессуары для повседневного ношения, Портативное устройство связи, гадж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98BFE9-EB54-4B10-ECD2-3089EE2E7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479" y="2466937"/>
            <a:ext cx="1590232" cy="112073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ождественская елка, рождественские украшения, Сочельник, Елочная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9266CF-9047-2904-5EEF-201076B8F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681" y="3377824"/>
            <a:ext cx="1169050" cy="129557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рождественская елка, Сочельник, рождественские украш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691CCC-83D9-469E-83DC-B35DB96DC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9132" y="4025609"/>
            <a:ext cx="1263157" cy="145204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ндитерские изделия, десерт, Легкая закуска, имбирный пря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8C386D-5AB4-9396-F13F-B8C6B0682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120" y="4556177"/>
            <a:ext cx="1530195" cy="115435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EA1FB6A-BCBA-92C2-EA95-DF8C129B2AF3}"/>
              </a:ext>
            </a:extLst>
          </p:cNvPr>
          <p:cNvSpPr/>
          <p:nvPr/>
        </p:nvSpPr>
        <p:spPr>
          <a:xfrm>
            <a:off x="373760" y="1298351"/>
            <a:ext cx="8345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LEGO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F8044E-805F-445A-4874-DC678269BEF8}"/>
              </a:ext>
            </a:extLst>
          </p:cNvPr>
          <p:cNvSpPr/>
          <p:nvPr/>
        </p:nvSpPr>
        <p:spPr>
          <a:xfrm>
            <a:off x="9883923" y="971490"/>
            <a:ext cx="17280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BARBIE DOLL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69EBF33-827E-E721-9A32-7782A5D35FC5}"/>
              </a:ext>
            </a:extLst>
          </p:cNvPr>
          <p:cNvSpPr/>
          <p:nvPr/>
        </p:nvSpPr>
        <p:spPr>
          <a:xfrm>
            <a:off x="1793525" y="2320963"/>
            <a:ext cx="12218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PHONE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26D89F-EF15-AFC5-8455-42D0C57A26A2}"/>
              </a:ext>
            </a:extLst>
          </p:cNvPr>
          <p:cNvSpPr/>
          <p:nvPr/>
        </p:nvSpPr>
        <p:spPr>
          <a:xfrm>
            <a:off x="8897370" y="3018803"/>
            <a:ext cx="22156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HEADPHONES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BF18476-024A-E9A5-0DCA-2C96D6A027EB}"/>
              </a:ext>
            </a:extLst>
          </p:cNvPr>
          <p:cNvSpPr/>
          <p:nvPr/>
        </p:nvSpPr>
        <p:spPr>
          <a:xfrm>
            <a:off x="2599132" y="3871267"/>
            <a:ext cx="13466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SWEETS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85C590-8ED5-3C77-E492-A2E842F56C8B}"/>
              </a:ext>
            </a:extLst>
          </p:cNvPr>
          <p:cNvSpPr/>
          <p:nvPr/>
        </p:nvSpPr>
        <p:spPr>
          <a:xfrm>
            <a:off x="6603110" y="4420573"/>
            <a:ext cx="1499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COOKIES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снеговик, рождественская елка, рождественские украш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262F92-3EBE-B725-1FB7-546E5387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C50B4D-33DF-79ED-FA40-0EED8FDE6369}"/>
              </a:ext>
            </a:extLst>
          </p:cNvPr>
          <p:cNvSpPr/>
          <p:nvPr/>
        </p:nvSpPr>
        <p:spPr>
          <a:xfrm>
            <a:off x="6300886" y="2397948"/>
            <a:ext cx="458131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Watch the video. </a:t>
            </a:r>
          </a:p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While watching</a:t>
            </a:r>
          </a:p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make a list</a:t>
            </a:r>
          </a:p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 Christmas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resents.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EE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0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шаблон, багет, рам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0B8DC0-C895-634E-C4BC-D5EAFD62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Мультимедиа в Интернете 3" title="Christmas Gift Ideas | Vocabulary | What do you want for Christmas? | English for Kids (UK)">
            <a:hlinkClick r:id="" action="ppaction://media"/>
            <a:extLst>
              <a:ext uri="{FF2B5EF4-FFF2-40B4-BE49-F238E27FC236}">
                <a16:creationId xmlns:a16="http://schemas.microsoft.com/office/drawing/2014/main" id="{D972969A-D9B9-F61B-1116-09E1E02580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440" y="558800"/>
            <a:ext cx="1048512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ег, снеговик, рождество, зи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83246DD-7DCE-2177-8E45-01C04CCB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E63074-E1FD-75FA-0CEC-706735FF3C6E}"/>
              </a:ext>
            </a:extLst>
          </p:cNvPr>
          <p:cNvSpPr/>
          <p:nvPr/>
        </p:nvSpPr>
        <p:spPr>
          <a:xfrm>
            <a:off x="1238815" y="132695"/>
            <a:ext cx="947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Christmas present is it?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927558-9313-6C56-0BF5-893C6C8DED9C}"/>
              </a:ext>
            </a:extLst>
          </p:cNvPr>
          <p:cNvSpPr/>
          <p:nvPr/>
        </p:nvSpPr>
        <p:spPr>
          <a:xfrm>
            <a:off x="4089112" y="3726180"/>
            <a:ext cx="356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Choose the right answer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Изображение выглядит как карта, Мир, ш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B903A0-9F61-BB43-2AD1-F3B392DB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74" y="1558419"/>
            <a:ext cx="1683875" cy="198790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BC8ECC-D299-3A56-95ED-17C65608EFB6}"/>
              </a:ext>
            </a:extLst>
          </p:cNvPr>
          <p:cNvSpPr/>
          <p:nvPr/>
        </p:nvSpPr>
        <p:spPr>
          <a:xfrm>
            <a:off x="6389871" y="2090708"/>
            <a:ext cx="193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globe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E41B8-ECBB-CE1D-1F34-37B3BF55F8D2}"/>
              </a:ext>
            </a:extLst>
          </p:cNvPr>
          <p:cNvSpPr txBox="1"/>
          <p:nvPr/>
        </p:nvSpPr>
        <p:spPr>
          <a:xfrm>
            <a:off x="3362960" y="4821976"/>
            <a:ext cx="465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 round model of Earth</a:t>
            </a:r>
          </a:p>
          <a:p>
            <a:pPr marL="342900" indent="-342900">
              <a:buAutoNum type="alphaUcPeriod"/>
            </a:pPr>
            <a:r>
              <a:rPr lang="en-US" dirty="0"/>
              <a:t>Audio device you wear over or in your ears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4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389</Words>
  <Application>Microsoft Office PowerPoint</Application>
  <PresentationFormat>Широкоэкранный</PresentationFormat>
  <Paragraphs>88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Bernard MT Condensed</vt:lpstr>
      <vt:lpstr>Bradley Hand ITC</vt:lpstr>
      <vt:lpstr>Brush Script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 534567890</dc:creator>
  <cp:lastModifiedBy>User 534567890</cp:lastModifiedBy>
  <cp:revision>4</cp:revision>
  <dcterms:created xsi:type="dcterms:W3CDTF">2025-12-15T15:15:54Z</dcterms:created>
  <dcterms:modified xsi:type="dcterms:W3CDTF">2025-12-16T12:37:36Z</dcterms:modified>
</cp:coreProperties>
</file>