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4.png"/><Relationship Id="rId6" Type="http://schemas.openxmlformats.org/officeDocument/2006/relationships/image" Target="../media/image19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6.png"/><Relationship Id="rId8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26.png"/><Relationship Id="rId7" Type="http://schemas.openxmlformats.org/officeDocument/2006/relationships/image" Target="../media/image24.png"/><Relationship Id="rId8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24.png"/><Relationship Id="rId7" Type="http://schemas.openxmlformats.org/officeDocument/2006/relationships/image" Target="../media/image22.png"/><Relationship Id="rId8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6.png"/><Relationship Id="rId8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2D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-1600200" y="-4686300"/>
            <a:ext cx="19429038" cy="19429038"/>
          </a:xfrm>
          <a:custGeom>
            <a:rect b="b" l="l" r="r" t="t"/>
            <a:pathLst>
              <a:path extrusionOk="0" h="19429038" w="19429038">
                <a:moveTo>
                  <a:pt x="0" y="0"/>
                </a:moveTo>
                <a:lnTo>
                  <a:pt x="19429038" y="0"/>
                </a:lnTo>
                <a:lnTo>
                  <a:pt x="19429038" y="19429038"/>
                </a:lnTo>
                <a:lnTo>
                  <a:pt x="0" y="19429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 rot="-1490848">
            <a:off x="227090" y="756495"/>
            <a:ext cx="4252689" cy="2101157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 rot="-1490848">
            <a:off x="12830288" y="6566399"/>
            <a:ext cx="5200426" cy="2370227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6400800" y="5829300"/>
            <a:ext cx="4872003" cy="4038600"/>
          </a:xfrm>
          <a:custGeom>
            <a:rect b="b" l="l" r="r" t="t"/>
            <a:pathLst>
              <a:path extrusionOk="0" h="5959009" w="5973944">
                <a:moveTo>
                  <a:pt x="0" y="0"/>
                </a:moveTo>
                <a:lnTo>
                  <a:pt x="5973944" y="0"/>
                </a:lnTo>
                <a:lnTo>
                  <a:pt x="5973944" y="5959009"/>
                </a:lnTo>
                <a:lnTo>
                  <a:pt x="0" y="59590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 rot="-610566">
            <a:off x="780675" y="6816645"/>
            <a:ext cx="2195818" cy="1871935"/>
          </a:xfrm>
          <a:custGeom>
            <a:rect b="b" l="l" r="r" t="t"/>
            <a:pathLst>
              <a:path extrusionOk="0" h="1871935" w="2195818">
                <a:moveTo>
                  <a:pt x="0" y="0"/>
                </a:moveTo>
                <a:lnTo>
                  <a:pt x="2195818" y="0"/>
                </a:lnTo>
                <a:lnTo>
                  <a:pt x="2195818" y="1871936"/>
                </a:lnTo>
                <a:lnTo>
                  <a:pt x="0" y="1871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>
            <a:off x="15428558" y="5872993"/>
            <a:ext cx="979712" cy="935053"/>
          </a:xfrm>
          <a:custGeom>
            <a:rect b="b" l="l" r="r" t="t"/>
            <a:pathLst>
              <a:path extrusionOk="0" h="935053" w="979712">
                <a:moveTo>
                  <a:pt x="0" y="0"/>
                </a:moveTo>
                <a:lnTo>
                  <a:pt x="979712" y="0"/>
                </a:lnTo>
                <a:lnTo>
                  <a:pt x="979712" y="935052"/>
                </a:lnTo>
                <a:lnTo>
                  <a:pt x="0" y="935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 rot="10800000">
            <a:off x="1879730" y="3478955"/>
            <a:ext cx="979712" cy="935053"/>
          </a:xfrm>
          <a:custGeom>
            <a:rect b="b" l="l" r="r" t="t"/>
            <a:pathLst>
              <a:path extrusionOk="0" h="935053" w="979712">
                <a:moveTo>
                  <a:pt x="979712" y="935052"/>
                </a:moveTo>
                <a:lnTo>
                  <a:pt x="0" y="935052"/>
                </a:lnTo>
                <a:lnTo>
                  <a:pt x="0" y="0"/>
                </a:lnTo>
                <a:lnTo>
                  <a:pt x="979712" y="0"/>
                </a:lnTo>
                <a:lnTo>
                  <a:pt x="979712" y="935052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 rot="10800000">
            <a:off x="15912440" y="0"/>
            <a:ext cx="2375560" cy="3165151"/>
          </a:xfrm>
          <a:custGeom>
            <a:rect b="b" l="l" r="r" t="t"/>
            <a:pathLst>
              <a:path extrusionOk="0" h="4803367" w="3580509">
                <a:moveTo>
                  <a:pt x="3580509" y="4803367"/>
                </a:moveTo>
                <a:lnTo>
                  <a:pt x="0" y="4803367"/>
                </a:lnTo>
                <a:lnTo>
                  <a:pt x="0" y="0"/>
                </a:lnTo>
                <a:lnTo>
                  <a:pt x="3580509" y="0"/>
                </a:lnTo>
                <a:lnTo>
                  <a:pt x="3580509" y="4803367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 txBox="1"/>
          <p:nvPr/>
        </p:nvSpPr>
        <p:spPr>
          <a:xfrm>
            <a:off x="3733800" y="1333500"/>
            <a:ext cx="12034663" cy="28084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99" u="none" cap="none" strike="noStrike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Кулінарний квіз знань: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99" u="none" cap="none" strike="noStrike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"Котлетна маса - від рецептури до приготування"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2DF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"/>
          <p:cNvSpPr/>
          <p:nvPr/>
        </p:nvSpPr>
        <p:spPr>
          <a:xfrm>
            <a:off x="-570519" y="-4571019"/>
            <a:ext cx="19429038" cy="19429038"/>
          </a:xfrm>
          <a:custGeom>
            <a:rect b="b" l="l" r="r" t="t"/>
            <a:pathLst>
              <a:path extrusionOk="0" h="19429038" w="19429038">
                <a:moveTo>
                  <a:pt x="0" y="0"/>
                </a:moveTo>
                <a:lnTo>
                  <a:pt x="19429038" y="0"/>
                </a:lnTo>
                <a:lnTo>
                  <a:pt x="19429038" y="19429038"/>
                </a:lnTo>
                <a:lnTo>
                  <a:pt x="0" y="19429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22"/>
          <p:cNvSpPr/>
          <p:nvPr/>
        </p:nvSpPr>
        <p:spPr>
          <a:xfrm rot="-1490848">
            <a:off x="-4729312" y="-1726441"/>
            <a:ext cx="8572726" cy="4816313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22"/>
          <p:cNvSpPr/>
          <p:nvPr/>
        </p:nvSpPr>
        <p:spPr>
          <a:xfrm rot="-1490848">
            <a:off x="14444586" y="7197128"/>
            <a:ext cx="8572726" cy="4816313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8" name="Google Shape;218;p22"/>
          <p:cNvSpPr/>
          <p:nvPr/>
        </p:nvSpPr>
        <p:spPr>
          <a:xfrm>
            <a:off x="15428558" y="5872993"/>
            <a:ext cx="979712" cy="935053"/>
          </a:xfrm>
          <a:custGeom>
            <a:rect b="b" l="l" r="r" t="t"/>
            <a:pathLst>
              <a:path extrusionOk="0" h="935053" w="979712">
                <a:moveTo>
                  <a:pt x="0" y="0"/>
                </a:moveTo>
                <a:lnTo>
                  <a:pt x="979712" y="0"/>
                </a:lnTo>
                <a:lnTo>
                  <a:pt x="979712" y="935052"/>
                </a:lnTo>
                <a:lnTo>
                  <a:pt x="0" y="935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p22"/>
          <p:cNvSpPr/>
          <p:nvPr/>
        </p:nvSpPr>
        <p:spPr>
          <a:xfrm rot="10800000">
            <a:off x="1879730" y="3478955"/>
            <a:ext cx="979712" cy="935053"/>
          </a:xfrm>
          <a:custGeom>
            <a:rect b="b" l="l" r="r" t="t"/>
            <a:pathLst>
              <a:path extrusionOk="0" h="935053" w="979712">
                <a:moveTo>
                  <a:pt x="979712" y="935052"/>
                </a:moveTo>
                <a:lnTo>
                  <a:pt x="0" y="935052"/>
                </a:lnTo>
                <a:lnTo>
                  <a:pt x="0" y="0"/>
                </a:lnTo>
                <a:lnTo>
                  <a:pt x="979712" y="0"/>
                </a:lnTo>
                <a:lnTo>
                  <a:pt x="979712" y="935052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22"/>
          <p:cNvSpPr/>
          <p:nvPr/>
        </p:nvSpPr>
        <p:spPr>
          <a:xfrm>
            <a:off x="3634468" y="1931541"/>
            <a:ext cx="12773802" cy="5762727"/>
          </a:xfrm>
          <a:custGeom>
            <a:rect b="b" l="l" r="r" t="t"/>
            <a:pathLst>
              <a:path extrusionOk="0" h="5762727" w="12773802">
                <a:moveTo>
                  <a:pt x="0" y="0"/>
                </a:moveTo>
                <a:lnTo>
                  <a:pt x="12773802" y="0"/>
                </a:lnTo>
                <a:lnTo>
                  <a:pt x="12773802" y="5762726"/>
                </a:lnTo>
                <a:lnTo>
                  <a:pt x="0" y="57627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1" name="Google Shape;221;p22"/>
          <p:cNvSpPr/>
          <p:nvPr/>
        </p:nvSpPr>
        <p:spPr>
          <a:xfrm>
            <a:off x="228600" y="5951252"/>
            <a:ext cx="3831224" cy="4335748"/>
          </a:xfrm>
          <a:custGeom>
            <a:rect b="b" l="l" r="r" t="t"/>
            <a:pathLst>
              <a:path extrusionOk="0" h="4335748" w="3831224">
                <a:moveTo>
                  <a:pt x="0" y="0"/>
                </a:moveTo>
                <a:lnTo>
                  <a:pt x="3831224" y="0"/>
                </a:lnTo>
                <a:lnTo>
                  <a:pt x="3831224" y="4335748"/>
                </a:lnTo>
                <a:lnTo>
                  <a:pt x="0" y="43357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22"/>
          <p:cNvSpPr txBox="1"/>
          <p:nvPr/>
        </p:nvSpPr>
        <p:spPr>
          <a:xfrm>
            <a:off x="5127469" y="504825"/>
            <a:ext cx="8033063" cy="1209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BE4D2A"/>
                </a:solidFill>
                <a:latin typeface="Arial"/>
                <a:ea typeface="Arial"/>
                <a:cs typeface="Arial"/>
                <a:sym typeface="Arial"/>
              </a:rPr>
              <a:t>Запитання 8</a:t>
            </a:r>
            <a:endParaRPr/>
          </a:p>
        </p:txBody>
      </p:sp>
      <p:sp>
        <p:nvSpPr>
          <p:cNvPr id="223" name="Google Shape;223;p22"/>
          <p:cNvSpPr txBox="1"/>
          <p:nvPr/>
        </p:nvSpPr>
        <p:spPr>
          <a:xfrm>
            <a:off x="4418339" y="2636442"/>
            <a:ext cx="10564088" cy="4296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Який  напівфабрикат з котлетної маси має начинку всередині?</a:t>
            </a:r>
            <a:endParaRPr/>
          </a:p>
          <a:p>
            <a:pPr indent="0" lvl="0" marL="0" marR="0" rtl="0" algn="ctr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Котлета;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Биточок;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Зрази;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Тефтелі.</a:t>
            </a:r>
            <a:endParaRPr/>
          </a:p>
        </p:txBody>
      </p:sp>
      <p:sp>
        <p:nvSpPr>
          <p:cNvPr id="224" name="Google Shape;224;p22"/>
          <p:cNvSpPr/>
          <p:nvPr/>
        </p:nvSpPr>
        <p:spPr>
          <a:xfrm rot="-610566">
            <a:off x="9802004" y="8361337"/>
            <a:ext cx="1506785" cy="1284534"/>
          </a:xfrm>
          <a:custGeom>
            <a:rect b="b" l="l" r="r" t="t"/>
            <a:pathLst>
              <a:path extrusionOk="0" h="1284534" w="1506785">
                <a:moveTo>
                  <a:pt x="0" y="0"/>
                </a:moveTo>
                <a:lnTo>
                  <a:pt x="1506785" y="0"/>
                </a:lnTo>
                <a:lnTo>
                  <a:pt x="1506785" y="1284534"/>
                </a:lnTo>
                <a:lnTo>
                  <a:pt x="0" y="128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p22"/>
          <p:cNvSpPr/>
          <p:nvPr/>
        </p:nvSpPr>
        <p:spPr>
          <a:xfrm rot="10800000">
            <a:off x="15011400" y="0"/>
            <a:ext cx="2964650" cy="3977172"/>
          </a:xfrm>
          <a:custGeom>
            <a:rect b="b" l="l" r="r" t="t"/>
            <a:pathLst>
              <a:path extrusionOk="0" h="3977172" w="2964650">
                <a:moveTo>
                  <a:pt x="2964650" y="3977172"/>
                </a:moveTo>
                <a:lnTo>
                  <a:pt x="0" y="3977172"/>
                </a:lnTo>
                <a:lnTo>
                  <a:pt x="0" y="0"/>
                </a:lnTo>
                <a:lnTo>
                  <a:pt x="2964650" y="0"/>
                </a:lnTo>
                <a:lnTo>
                  <a:pt x="2964650" y="3977172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2DF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"/>
          <p:cNvSpPr/>
          <p:nvPr/>
        </p:nvSpPr>
        <p:spPr>
          <a:xfrm>
            <a:off x="-570519" y="-4571019"/>
            <a:ext cx="19429038" cy="19429038"/>
          </a:xfrm>
          <a:custGeom>
            <a:rect b="b" l="l" r="r" t="t"/>
            <a:pathLst>
              <a:path extrusionOk="0" h="19429038" w="19429038">
                <a:moveTo>
                  <a:pt x="0" y="0"/>
                </a:moveTo>
                <a:lnTo>
                  <a:pt x="19429038" y="0"/>
                </a:lnTo>
                <a:lnTo>
                  <a:pt x="19429038" y="19429038"/>
                </a:lnTo>
                <a:lnTo>
                  <a:pt x="0" y="19429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1" name="Google Shape;231;p23"/>
          <p:cNvSpPr/>
          <p:nvPr/>
        </p:nvSpPr>
        <p:spPr>
          <a:xfrm rot="-1490848">
            <a:off x="-4729312" y="-1726441"/>
            <a:ext cx="8572726" cy="4816313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23"/>
          <p:cNvSpPr/>
          <p:nvPr/>
        </p:nvSpPr>
        <p:spPr>
          <a:xfrm rot="-1490848">
            <a:off x="14444586" y="7197128"/>
            <a:ext cx="8572726" cy="4816313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23"/>
          <p:cNvSpPr/>
          <p:nvPr/>
        </p:nvSpPr>
        <p:spPr>
          <a:xfrm>
            <a:off x="15428558" y="5872993"/>
            <a:ext cx="979712" cy="935053"/>
          </a:xfrm>
          <a:custGeom>
            <a:rect b="b" l="l" r="r" t="t"/>
            <a:pathLst>
              <a:path extrusionOk="0" h="935053" w="979712">
                <a:moveTo>
                  <a:pt x="0" y="0"/>
                </a:moveTo>
                <a:lnTo>
                  <a:pt x="979712" y="0"/>
                </a:lnTo>
                <a:lnTo>
                  <a:pt x="979712" y="935052"/>
                </a:lnTo>
                <a:lnTo>
                  <a:pt x="0" y="935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p23"/>
          <p:cNvSpPr/>
          <p:nvPr/>
        </p:nvSpPr>
        <p:spPr>
          <a:xfrm rot="10800000">
            <a:off x="1879730" y="3478955"/>
            <a:ext cx="979712" cy="935053"/>
          </a:xfrm>
          <a:custGeom>
            <a:rect b="b" l="l" r="r" t="t"/>
            <a:pathLst>
              <a:path extrusionOk="0" h="935053" w="979712">
                <a:moveTo>
                  <a:pt x="979712" y="935052"/>
                </a:moveTo>
                <a:lnTo>
                  <a:pt x="0" y="935052"/>
                </a:lnTo>
                <a:lnTo>
                  <a:pt x="0" y="0"/>
                </a:lnTo>
                <a:lnTo>
                  <a:pt x="979712" y="0"/>
                </a:lnTo>
                <a:lnTo>
                  <a:pt x="979712" y="935052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5" name="Google Shape;235;p23"/>
          <p:cNvSpPr/>
          <p:nvPr/>
        </p:nvSpPr>
        <p:spPr>
          <a:xfrm>
            <a:off x="3634468" y="1931541"/>
            <a:ext cx="12773802" cy="5762727"/>
          </a:xfrm>
          <a:custGeom>
            <a:rect b="b" l="l" r="r" t="t"/>
            <a:pathLst>
              <a:path extrusionOk="0" h="5762727" w="12773802">
                <a:moveTo>
                  <a:pt x="0" y="0"/>
                </a:moveTo>
                <a:lnTo>
                  <a:pt x="12773802" y="0"/>
                </a:lnTo>
                <a:lnTo>
                  <a:pt x="12773802" y="5762726"/>
                </a:lnTo>
                <a:lnTo>
                  <a:pt x="0" y="57627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23"/>
          <p:cNvSpPr/>
          <p:nvPr/>
        </p:nvSpPr>
        <p:spPr>
          <a:xfrm>
            <a:off x="0" y="5951252"/>
            <a:ext cx="3831224" cy="4335748"/>
          </a:xfrm>
          <a:custGeom>
            <a:rect b="b" l="l" r="r" t="t"/>
            <a:pathLst>
              <a:path extrusionOk="0" h="4335748" w="3831224">
                <a:moveTo>
                  <a:pt x="0" y="0"/>
                </a:moveTo>
                <a:lnTo>
                  <a:pt x="3831224" y="0"/>
                </a:lnTo>
                <a:lnTo>
                  <a:pt x="3831224" y="4335748"/>
                </a:lnTo>
                <a:lnTo>
                  <a:pt x="0" y="43357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p23"/>
          <p:cNvSpPr txBox="1"/>
          <p:nvPr/>
        </p:nvSpPr>
        <p:spPr>
          <a:xfrm>
            <a:off x="5127469" y="504825"/>
            <a:ext cx="8033063" cy="1209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BE4D2A"/>
                </a:solidFill>
                <a:latin typeface="Arial"/>
                <a:ea typeface="Arial"/>
                <a:cs typeface="Arial"/>
                <a:sym typeface="Arial"/>
              </a:rPr>
              <a:t>Запитання 9</a:t>
            </a:r>
            <a:endParaRPr/>
          </a:p>
        </p:txBody>
      </p:sp>
      <p:sp>
        <p:nvSpPr>
          <p:cNvPr id="238" name="Google Shape;238;p23"/>
          <p:cNvSpPr txBox="1"/>
          <p:nvPr/>
        </p:nvSpPr>
        <p:spPr>
          <a:xfrm>
            <a:off x="4418339" y="2636442"/>
            <a:ext cx="10564088" cy="4296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Який  процес забезпечує рівномірне обсмаження котлет?</a:t>
            </a:r>
            <a:endParaRPr/>
          </a:p>
          <a:p>
            <a:pPr indent="0" lvl="0" marL="0" marR="0" rtl="0" algn="ctr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Панірування;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Формування однакового розміру;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Додавання води;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Використання фольги.</a:t>
            </a:r>
            <a:endParaRPr/>
          </a:p>
        </p:txBody>
      </p:sp>
      <p:sp>
        <p:nvSpPr>
          <p:cNvPr id="239" name="Google Shape;239;p23"/>
          <p:cNvSpPr/>
          <p:nvPr/>
        </p:nvSpPr>
        <p:spPr>
          <a:xfrm rot="-610566">
            <a:off x="9802004" y="8361337"/>
            <a:ext cx="1506785" cy="1284534"/>
          </a:xfrm>
          <a:custGeom>
            <a:rect b="b" l="l" r="r" t="t"/>
            <a:pathLst>
              <a:path extrusionOk="0" h="1284534" w="1506785">
                <a:moveTo>
                  <a:pt x="0" y="0"/>
                </a:moveTo>
                <a:lnTo>
                  <a:pt x="1506785" y="0"/>
                </a:lnTo>
                <a:lnTo>
                  <a:pt x="1506785" y="1284534"/>
                </a:lnTo>
                <a:lnTo>
                  <a:pt x="0" y="128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23"/>
          <p:cNvSpPr/>
          <p:nvPr/>
        </p:nvSpPr>
        <p:spPr>
          <a:xfrm rot="10800000">
            <a:off x="14935200" y="0"/>
            <a:ext cx="2964650" cy="3977172"/>
          </a:xfrm>
          <a:custGeom>
            <a:rect b="b" l="l" r="r" t="t"/>
            <a:pathLst>
              <a:path extrusionOk="0" h="3977172" w="2964650">
                <a:moveTo>
                  <a:pt x="2964650" y="3977172"/>
                </a:moveTo>
                <a:lnTo>
                  <a:pt x="0" y="3977172"/>
                </a:lnTo>
                <a:lnTo>
                  <a:pt x="0" y="0"/>
                </a:lnTo>
                <a:lnTo>
                  <a:pt x="2964650" y="0"/>
                </a:lnTo>
                <a:lnTo>
                  <a:pt x="2964650" y="3977172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2DF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"/>
          <p:cNvSpPr/>
          <p:nvPr/>
        </p:nvSpPr>
        <p:spPr>
          <a:xfrm>
            <a:off x="-570519" y="-4571019"/>
            <a:ext cx="19429038" cy="19429038"/>
          </a:xfrm>
          <a:custGeom>
            <a:rect b="b" l="l" r="r" t="t"/>
            <a:pathLst>
              <a:path extrusionOk="0" h="19429038" w="19429038">
                <a:moveTo>
                  <a:pt x="0" y="0"/>
                </a:moveTo>
                <a:lnTo>
                  <a:pt x="19429038" y="0"/>
                </a:lnTo>
                <a:lnTo>
                  <a:pt x="19429038" y="19429038"/>
                </a:lnTo>
                <a:lnTo>
                  <a:pt x="0" y="19429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24"/>
          <p:cNvSpPr/>
          <p:nvPr/>
        </p:nvSpPr>
        <p:spPr>
          <a:xfrm rot="-1490848">
            <a:off x="-4729312" y="-1726441"/>
            <a:ext cx="8572726" cy="4816313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24"/>
          <p:cNvSpPr/>
          <p:nvPr/>
        </p:nvSpPr>
        <p:spPr>
          <a:xfrm rot="-1490848">
            <a:off x="14444586" y="7197128"/>
            <a:ext cx="8572726" cy="4816313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24"/>
          <p:cNvSpPr/>
          <p:nvPr/>
        </p:nvSpPr>
        <p:spPr>
          <a:xfrm>
            <a:off x="15428558" y="5872993"/>
            <a:ext cx="979712" cy="935053"/>
          </a:xfrm>
          <a:custGeom>
            <a:rect b="b" l="l" r="r" t="t"/>
            <a:pathLst>
              <a:path extrusionOk="0" h="935053" w="979712">
                <a:moveTo>
                  <a:pt x="0" y="0"/>
                </a:moveTo>
                <a:lnTo>
                  <a:pt x="979712" y="0"/>
                </a:lnTo>
                <a:lnTo>
                  <a:pt x="979712" y="935052"/>
                </a:lnTo>
                <a:lnTo>
                  <a:pt x="0" y="935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24"/>
          <p:cNvSpPr/>
          <p:nvPr/>
        </p:nvSpPr>
        <p:spPr>
          <a:xfrm rot="10800000">
            <a:off x="1879730" y="3478955"/>
            <a:ext cx="979712" cy="935053"/>
          </a:xfrm>
          <a:custGeom>
            <a:rect b="b" l="l" r="r" t="t"/>
            <a:pathLst>
              <a:path extrusionOk="0" h="935053" w="979712">
                <a:moveTo>
                  <a:pt x="979712" y="935052"/>
                </a:moveTo>
                <a:lnTo>
                  <a:pt x="0" y="935052"/>
                </a:lnTo>
                <a:lnTo>
                  <a:pt x="0" y="0"/>
                </a:lnTo>
                <a:lnTo>
                  <a:pt x="979712" y="0"/>
                </a:lnTo>
                <a:lnTo>
                  <a:pt x="979712" y="935052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24"/>
          <p:cNvSpPr/>
          <p:nvPr/>
        </p:nvSpPr>
        <p:spPr>
          <a:xfrm>
            <a:off x="3634468" y="1931541"/>
            <a:ext cx="12773802" cy="5762727"/>
          </a:xfrm>
          <a:custGeom>
            <a:rect b="b" l="l" r="r" t="t"/>
            <a:pathLst>
              <a:path extrusionOk="0" h="5762727" w="12773802">
                <a:moveTo>
                  <a:pt x="0" y="0"/>
                </a:moveTo>
                <a:lnTo>
                  <a:pt x="12773802" y="0"/>
                </a:lnTo>
                <a:lnTo>
                  <a:pt x="12773802" y="5762726"/>
                </a:lnTo>
                <a:lnTo>
                  <a:pt x="0" y="57627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24"/>
          <p:cNvSpPr/>
          <p:nvPr/>
        </p:nvSpPr>
        <p:spPr>
          <a:xfrm>
            <a:off x="533400" y="5951252"/>
            <a:ext cx="3831224" cy="4335748"/>
          </a:xfrm>
          <a:custGeom>
            <a:rect b="b" l="l" r="r" t="t"/>
            <a:pathLst>
              <a:path extrusionOk="0" h="4335748" w="3831224">
                <a:moveTo>
                  <a:pt x="0" y="0"/>
                </a:moveTo>
                <a:lnTo>
                  <a:pt x="3831224" y="0"/>
                </a:lnTo>
                <a:lnTo>
                  <a:pt x="3831224" y="4335748"/>
                </a:lnTo>
                <a:lnTo>
                  <a:pt x="0" y="43357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24"/>
          <p:cNvSpPr txBox="1"/>
          <p:nvPr/>
        </p:nvSpPr>
        <p:spPr>
          <a:xfrm>
            <a:off x="5127469" y="504825"/>
            <a:ext cx="8033063" cy="1209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BE4D2A"/>
                </a:solidFill>
                <a:latin typeface="Arial"/>
                <a:ea typeface="Arial"/>
                <a:cs typeface="Arial"/>
                <a:sym typeface="Arial"/>
              </a:rPr>
              <a:t>Запитання 10</a:t>
            </a:r>
            <a:endParaRPr/>
          </a:p>
        </p:txBody>
      </p:sp>
      <p:sp>
        <p:nvSpPr>
          <p:cNvPr id="253" name="Google Shape;253;p24"/>
          <p:cNvSpPr txBox="1"/>
          <p:nvPr/>
        </p:nvSpPr>
        <p:spPr>
          <a:xfrm>
            <a:off x="4418339" y="2636442"/>
            <a:ext cx="10564088" cy="4296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Який  компонент панірування найчастіше використовують для котлет?</a:t>
            </a:r>
            <a:endParaRPr/>
          </a:p>
          <a:p>
            <a:pPr indent="0" lvl="0" marL="0" marR="0" rtl="0" algn="ctr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Кукурудзяне борошно;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Манка;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Сухарі;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Вівсянка.</a:t>
            </a:r>
            <a:endParaRPr/>
          </a:p>
        </p:txBody>
      </p:sp>
      <p:sp>
        <p:nvSpPr>
          <p:cNvPr id="254" name="Google Shape;254;p24"/>
          <p:cNvSpPr/>
          <p:nvPr/>
        </p:nvSpPr>
        <p:spPr>
          <a:xfrm rot="-610566">
            <a:off x="9802004" y="8361337"/>
            <a:ext cx="1506785" cy="1284534"/>
          </a:xfrm>
          <a:custGeom>
            <a:rect b="b" l="l" r="r" t="t"/>
            <a:pathLst>
              <a:path extrusionOk="0" h="1284534" w="1506785">
                <a:moveTo>
                  <a:pt x="0" y="0"/>
                </a:moveTo>
                <a:lnTo>
                  <a:pt x="1506785" y="0"/>
                </a:lnTo>
                <a:lnTo>
                  <a:pt x="1506785" y="1284534"/>
                </a:lnTo>
                <a:lnTo>
                  <a:pt x="0" y="128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24"/>
          <p:cNvSpPr/>
          <p:nvPr/>
        </p:nvSpPr>
        <p:spPr>
          <a:xfrm rot="10800000">
            <a:off x="14935200" y="419100"/>
            <a:ext cx="2964650" cy="3977172"/>
          </a:xfrm>
          <a:custGeom>
            <a:rect b="b" l="l" r="r" t="t"/>
            <a:pathLst>
              <a:path extrusionOk="0" h="3977172" w="2964650">
                <a:moveTo>
                  <a:pt x="2964650" y="3977172"/>
                </a:moveTo>
                <a:lnTo>
                  <a:pt x="0" y="3977172"/>
                </a:lnTo>
                <a:lnTo>
                  <a:pt x="0" y="0"/>
                </a:lnTo>
                <a:lnTo>
                  <a:pt x="2964650" y="0"/>
                </a:lnTo>
                <a:lnTo>
                  <a:pt x="2964650" y="3977172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2DF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"/>
          <p:cNvSpPr/>
          <p:nvPr/>
        </p:nvSpPr>
        <p:spPr>
          <a:xfrm>
            <a:off x="-570519" y="-4571019"/>
            <a:ext cx="19429038" cy="19429038"/>
          </a:xfrm>
          <a:custGeom>
            <a:rect b="b" l="l" r="r" t="t"/>
            <a:pathLst>
              <a:path extrusionOk="0" h="19429038" w="19429038">
                <a:moveTo>
                  <a:pt x="0" y="0"/>
                </a:moveTo>
                <a:lnTo>
                  <a:pt x="19429038" y="0"/>
                </a:lnTo>
                <a:lnTo>
                  <a:pt x="19429038" y="19429038"/>
                </a:lnTo>
                <a:lnTo>
                  <a:pt x="0" y="19429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25"/>
          <p:cNvSpPr/>
          <p:nvPr/>
        </p:nvSpPr>
        <p:spPr>
          <a:xfrm rot="-1490848">
            <a:off x="-4729312" y="-1726441"/>
            <a:ext cx="8572726" cy="4816313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2" name="Google Shape;262;p25"/>
          <p:cNvSpPr/>
          <p:nvPr/>
        </p:nvSpPr>
        <p:spPr>
          <a:xfrm rot="-1490848">
            <a:off x="14444586" y="7197128"/>
            <a:ext cx="8572726" cy="4816313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25"/>
          <p:cNvSpPr/>
          <p:nvPr/>
        </p:nvSpPr>
        <p:spPr>
          <a:xfrm rot="-610566">
            <a:off x="9802004" y="8361337"/>
            <a:ext cx="1506785" cy="1284534"/>
          </a:xfrm>
          <a:custGeom>
            <a:rect b="b" l="l" r="r" t="t"/>
            <a:pathLst>
              <a:path extrusionOk="0" h="1284534" w="1506785">
                <a:moveTo>
                  <a:pt x="0" y="0"/>
                </a:moveTo>
                <a:lnTo>
                  <a:pt x="1506785" y="0"/>
                </a:lnTo>
                <a:lnTo>
                  <a:pt x="1506785" y="1284534"/>
                </a:lnTo>
                <a:lnTo>
                  <a:pt x="0" y="128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4" name="Google Shape;264;p25"/>
          <p:cNvSpPr/>
          <p:nvPr/>
        </p:nvSpPr>
        <p:spPr>
          <a:xfrm>
            <a:off x="15428558" y="5872993"/>
            <a:ext cx="979712" cy="935053"/>
          </a:xfrm>
          <a:custGeom>
            <a:rect b="b" l="l" r="r" t="t"/>
            <a:pathLst>
              <a:path extrusionOk="0" h="935053" w="979712">
                <a:moveTo>
                  <a:pt x="0" y="0"/>
                </a:moveTo>
                <a:lnTo>
                  <a:pt x="979712" y="0"/>
                </a:lnTo>
                <a:lnTo>
                  <a:pt x="979712" y="935052"/>
                </a:lnTo>
                <a:lnTo>
                  <a:pt x="0" y="935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5" name="Google Shape;265;p25"/>
          <p:cNvSpPr/>
          <p:nvPr/>
        </p:nvSpPr>
        <p:spPr>
          <a:xfrm rot="10800000">
            <a:off x="1879730" y="3478955"/>
            <a:ext cx="979712" cy="935053"/>
          </a:xfrm>
          <a:custGeom>
            <a:rect b="b" l="l" r="r" t="t"/>
            <a:pathLst>
              <a:path extrusionOk="0" h="935053" w="979712">
                <a:moveTo>
                  <a:pt x="979712" y="935052"/>
                </a:moveTo>
                <a:lnTo>
                  <a:pt x="0" y="935052"/>
                </a:lnTo>
                <a:lnTo>
                  <a:pt x="0" y="0"/>
                </a:lnTo>
                <a:lnTo>
                  <a:pt x="979712" y="0"/>
                </a:lnTo>
                <a:lnTo>
                  <a:pt x="979712" y="935052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25"/>
          <p:cNvSpPr/>
          <p:nvPr/>
        </p:nvSpPr>
        <p:spPr>
          <a:xfrm>
            <a:off x="-609600" y="4076700"/>
            <a:ext cx="7493580" cy="7057590"/>
          </a:xfrm>
          <a:custGeom>
            <a:rect b="b" l="l" r="r" t="t"/>
            <a:pathLst>
              <a:path extrusionOk="0" h="7057590" w="7493580">
                <a:moveTo>
                  <a:pt x="0" y="0"/>
                </a:moveTo>
                <a:lnTo>
                  <a:pt x="7493580" y="0"/>
                </a:lnTo>
                <a:lnTo>
                  <a:pt x="7493580" y="7057590"/>
                </a:lnTo>
                <a:lnTo>
                  <a:pt x="0" y="70575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25"/>
          <p:cNvSpPr txBox="1"/>
          <p:nvPr/>
        </p:nvSpPr>
        <p:spPr>
          <a:xfrm>
            <a:off x="3839154" y="2977057"/>
            <a:ext cx="12569116" cy="3658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82" u="none" cap="none" strike="noStrike">
                <a:solidFill>
                  <a:srgbClr val="BE4D2A"/>
                </a:solidFill>
                <a:latin typeface="Arial"/>
                <a:ea typeface="Arial"/>
                <a:cs typeface="Arial"/>
                <a:sym typeface="Arial"/>
              </a:rPr>
              <a:t>"Кулінарна битва"</a:t>
            </a:r>
            <a:endParaRPr/>
          </a:p>
        </p:txBody>
      </p:sp>
      <p:sp>
        <p:nvSpPr>
          <p:cNvPr id="268" name="Google Shape;268;p25"/>
          <p:cNvSpPr/>
          <p:nvPr/>
        </p:nvSpPr>
        <p:spPr>
          <a:xfrm rot="10800000">
            <a:off x="15087600" y="-495300"/>
            <a:ext cx="3580509" cy="4803367"/>
          </a:xfrm>
          <a:custGeom>
            <a:rect b="b" l="l" r="r" t="t"/>
            <a:pathLst>
              <a:path extrusionOk="0" h="4803367" w="3580509">
                <a:moveTo>
                  <a:pt x="3580509" y="4803367"/>
                </a:moveTo>
                <a:lnTo>
                  <a:pt x="0" y="4803367"/>
                </a:lnTo>
                <a:lnTo>
                  <a:pt x="0" y="0"/>
                </a:lnTo>
                <a:lnTo>
                  <a:pt x="3580509" y="0"/>
                </a:lnTo>
                <a:lnTo>
                  <a:pt x="3580509" y="4803367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2DF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"/>
          <p:cNvSpPr/>
          <p:nvPr/>
        </p:nvSpPr>
        <p:spPr>
          <a:xfrm>
            <a:off x="-570519" y="-4571019"/>
            <a:ext cx="19429038" cy="19429038"/>
          </a:xfrm>
          <a:custGeom>
            <a:rect b="b" l="l" r="r" t="t"/>
            <a:pathLst>
              <a:path extrusionOk="0" h="19429038" w="19429038">
                <a:moveTo>
                  <a:pt x="0" y="0"/>
                </a:moveTo>
                <a:lnTo>
                  <a:pt x="19429038" y="0"/>
                </a:lnTo>
                <a:lnTo>
                  <a:pt x="19429038" y="19429038"/>
                </a:lnTo>
                <a:lnTo>
                  <a:pt x="0" y="19429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26"/>
          <p:cNvSpPr/>
          <p:nvPr/>
        </p:nvSpPr>
        <p:spPr>
          <a:xfrm rot="-1490848">
            <a:off x="-4729312" y="-1726441"/>
            <a:ext cx="8572726" cy="4816313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26"/>
          <p:cNvSpPr/>
          <p:nvPr/>
        </p:nvSpPr>
        <p:spPr>
          <a:xfrm rot="-1490848">
            <a:off x="14444586" y="7197128"/>
            <a:ext cx="8572726" cy="4816313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6" name="Google Shape;276;p26"/>
          <p:cNvSpPr/>
          <p:nvPr/>
        </p:nvSpPr>
        <p:spPr>
          <a:xfrm>
            <a:off x="15428558" y="5872993"/>
            <a:ext cx="979712" cy="935053"/>
          </a:xfrm>
          <a:custGeom>
            <a:rect b="b" l="l" r="r" t="t"/>
            <a:pathLst>
              <a:path extrusionOk="0" h="935053" w="979712">
                <a:moveTo>
                  <a:pt x="0" y="0"/>
                </a:moveTo>
                <a:lnTo>
                  <a:pt x="979712" y="0"/>
                </a:lnTo>
                <a:lnTo>
                  <a:pt x="979712" y="935052"/>
                </a:lnTo>
                <a:lnTo>
                  <a:pt x="0" y="935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26"/>
          <p:cNvSpPr/>
          <p:nvPr/>
        </p:nvSpPr>
        <p:spPr>
          <a:xfrm>
            <a:off x="228600" y="4668096"/>
            <a:ext cx="4417863" cy="5618904"/>
          </a:xfrm>
          <a:custGeom>
            <a:rect b="b" l="l" r="r" t="t"/>
            <a:pathLst>
              <a:path extrusionOk="0" h="5618904" w="4417863">
                <a:moveTo>
                  <a:pt x="0" y="0"/>
                </a:moveTo>
                <a:lnTo>
                  <a:pt x="4417863" y="0"/>
                </a:lnTo>
                <a:lnTo>
                  <a:pt x="4417863" y="5618904"/>
                </a:lnTo>
                <a:lnTo>
                  <a:pt x="0" y="5618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26"/>
          <p:cNvSpPr/>
          <p:nvPr/>
        </p:nvSpPr>
        <p:spPr>
          <a:xfrm rot="10800000">
            <a:off x="15163800" y="-723900"/>
            <a:ext cx="3580509" cy="4803367"/>
          </a:xfrm>
          <a:custGeom>
            <a:rect b="b" l="l" r="r" t="t"/>
            <a:pathLst>
              <a:path extrusionOk="0" h="4803367" w="3580509">
                <a:moveTo>
                  <a:pt x="3580509" y="4803367"/>
                </a:moveTo>
                <a:lnTo>
                  <a:pt x="0" y="4803367"/>
                </a:lnTo>
                <a:lnTo>
                  <a:pt x="0" y="0"/>
                </a:lnTo>
                <a:lnTo>
                  <a:pt x="3580509" y="0"/>
                </a:lnTo>
                <a:lnTo>
                  <a:pt x="3580509" y="4803367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79" name="Google Shape;279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43400" y="0"/>
            <a:ext cx="11543216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2DF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"/>
          <p:cNvSpPr/>
          <p:nvPr/>
        </p:nvSpPr>
        <p:spPr>
          <a:xfrm>
            <a:off x="-570519" y="-4571019"/>
            <a:ext cx="19429038" cy="19429038"/>
          </a:xfrm>
          <a:custGeom>
            <a:rect b="b" l="l" r="r" t="t"/>
            <a:pathLst>
              <a:path extrusionOk="0" h="19429038" w="19429038">
                <a:moveTo>
                  <a:pt x="0" y="0"/>
                </a:moveTo>
                <a:lnTo>
                  <a:pt x="19429038" y="0"/>
                </a:lnTo>
                <a:lnTo>
                  <a:pt x="19429038" y="19429038"/>
                </a:lnTo>
                <a:lnTo>
                  <a:pt x="0" y="19429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5" name="Google Shape;285;p27"/>
          <p:cNvSpPr/>
          <p:nvPr/>
        </p:nvSpPr>
        <p:spPr>
          <a:xfrm rot="-1490848">
            <a:off x="-4729312" y="-1726441"/>
            <a:ext cx="8572726" cy="4816313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p27"/>
          <p:cNvSpPr/>
          <p:nvPr/>
        </p:nvSpPr>
        <p:spPr>
          <a:xfrm rot="-1490848">
            <a:off x="14444586" y="7197128"/>
            <a:ext cx="8572726" cy="4816313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27"/>
          <p:cNvSpPr/>
          <p:nvPr/>
        </p:nvSpPr>
        <p:spPr>
          <a:xfrm>
            <a:off x="15428558" y="5872993"/>
            <a:ext cx="979712" cy="935053"/>
          </a:xfrm>
          <a:custGeom>
            <a:rect b="b" l="l" r="r" t="t"/>
            <a:pathLst>
              <a:path extrusionOk="0" h="935053" w="979712">
                <a:moveTo>
                  <a:pt x="0" y="0"/>
                </a:moveTo>
                <a:lnTo>
                  <a:pt x="979712" y="0"/>
                </a:lnTo>
                <a:lnTo>
                  <a:pt x="979712" y="935052"/>
                </a:lnTo>
                <a:lnTo>
                  <a:pt x="0" y="935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8" name="Google Shape;288;p27"/>
          <p:cNvSpPr/>
          <p:nvPr/>
        </p:nvSpPr>
        <p:spPr>
          <a:xfrm rot="10800000">
            <a:off x="14707491" y="-571500"/>
            <a:ext cx="3580509" cy="4803367"/>
          </a:xfrm>
          <a:custGeom>
            <a:rect b="b" l="l" r="r" t="t"/>
            <a:pathLst>
              <a:path extrusionOk="0" h="4803367" w="3580509">
                <a:moveTo>
                  <a:pt x="3580509" y="4803367"/>
                </a:moveTo>
                <a:lnTo>
                  <a:pt x="0" y="4803367"/>
                </a:lnTo>
                <a:lnTo>
                  <a:pt x="0" y="0"/>
                </a:lnTo>
                <a:lnTo>
                  <a:pt x="3580509" y="0"/>
                </a:lnTo>
                <a:lnTo>
                  <a:pt x="3580509" y="4803367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27"/>
          <p:cNvSpPr/>
          <p:nvPr/>
        </p:nvSpPr>
        <p:spPr>
          <a:xfrm rot="10800000">
            <a:off x="1879730" y="3478955"/>
            <a:ext cx="979712" cy="935053"/>
          </a:xfrm>
          <a:custGeom>
            <a:rect b="b" l="l" r="r" t="t"/>
            <a:pathLst>
              <a:path extrusionOk="0" h="935053" w="979712">
                <a:moveTo>
                  <a:pt x="979712" y="935052"/>
                </a:moveTo>
                <a:lnTo>
                  <a:pt x="0" y="935052"/>
                </a:lnTo>
                <a:lnTo>
                  <a:pt x="0" y="0"/>
                </a:lnTo>
                <a:lnTo>
                  <a:pt x="979712" y="0"/>
                </a:lnTo>
                <a:lnTo>
                  <a:pt x="979712" y="935052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0" name="Google Shape;290;p27"/>
          <p:cNvSpPr/>
          <p:nvPr/>
        </p:nvSpPr>
        <p:spPr>
          <a:xfrm>
            <a:off x="-228600" y="6562955"/>
            <a:ext cx="4866072" cy="3724045"/>
          </a:xfrm>
          <a:custGeom>
            <a:rect b="b" l="l" r="r" t="t"/>
            <a:pathLst>
              <a:path extrusionOk="0" h="3724045" w="4866072">
                <a:moveTo>
                  <a:pt x="0" y="0"/>
                </a:moveTo>
                <a:lnTo>
                  <a:pt x="4866072" y="0"/>
                </a:lnTo>
                <a:lnTo>
                  <a:pt x="4866072" y="3724045"/>
                </a:lnTo>
                <a:lnTo>
                  <a:pt x="0" y="37240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91" name="Google Shape;291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00600" y="0"/>
            <a:ext cx="9372600" cy="10296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2DF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8"/>
          <p:cNvSpPr/>
          <p:nvPr/>
        </p:nvSpPr>
        <p:spPr>
          <a:xfrm>
            <a:off x="-570519" y="-4571019"/>
            <a:ext cx="19429038" cy="19429038"/>
          </a:xfrm>
          <a:custGeom>
            <a:rect b="b" l="l" r="r" t="t"/>
            <a:pathLst>
              <a:path extrusionOk="0" h="19429038" w="19429038">
                <a:moveTo>
                  <a:pt x="0" y="0"/>
                </a:moveTo>
                <a:lnTo>
                  <a:pt x="19429038" y="0"/>
                </a:lnTo>
                <a:lnTo>
                  <a:pt x="19429038" y="19429038"/>
                </a:lnTo>
                <a:lnTo>
                  <a:pt x="0" y="19429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7" name="Google Shape;297;p28"/>
          <p:cNvSpPr/>
          <p:nvPr/>
        </p:nvSpPr>
        <p:spPr>
          <a:xfrm rot="-1490848">
            <a:off x="-4729312" y="-1726441"/>
            <a:ext cx="8572726" cy="4816313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8" name="Google Shape;298;p28"/>
          <p:cNvSpPr/>
          <p:nvPr/>
        </p:nvSpPr>
        <p:spPr>
          <a:xfrm rot="-1490848">
            <a:off x="14444586" y="7197128"/>
            <a:ext cx="8572726" cy="4816313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9" name="Google Shape;299;p28"/>
          <p:cNvSpPr/>
          <p:nvPr/>
        </p:nvSpPr>
        <p:spPr>
          <a:xfrm rot="-610566">
            <a:off x="9802004" y="8361337"/>
            <a:ext cx="1506785" cy="1284534"/>
          </a:xfrm>
          <a:custGeom>
            <a:rect b="b" l="l" r="r" t="t"/>
            <a:pathLst>
              <a:path extrusionOk="0" h="1284534" w="1506785">
                <a:moveTo>
                  <a:pt x="0" y="0"/>
                </a:moveTo>
                <a:lnTo>
                  <a:pt x="1506785" y="0"/>
                </a:lnTo>
                <a:lnTo>
                  <a:pt x="1506785" y="1284534"/>
                </a:lnTo>
                <a:lnTo>
                  <a:pt x="0" y="128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0" name="Google Shape;300;p28"/>
          <p:cNvSpPr/>
          <p:nvPr/>
        </p:nvSpPr>
        <p:spPr>
          <a:xfrm>
            <a:off x="15428558" y="5872993"/>
            <a:ext cx="979712" cy="935053"/>
          </a:xfrm>
          <a:custGeom>
            <a:rect b="b" l="l" r="r" t="t"/>
            <a:pathLst>
              <a:path extrusionOk="0" h="935053" w="979712">
                <a:moveTo>
                  <a:pt x="0" y="0"/>
                </a:moveTo>
                <a:lnTo>
                  <a:pt x="979712" y="0"/>
                </a:lnTo>
                <a:lnTo>
                  <a:pt x="979712" y="935052"/>
                </a:lnTo>
                <a:lnTo>
                  <a:pt x="0" y="935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28"/>
          <p:cNvSpPr/>
          <p:nvPr/>
        </p:nvSpPr>
        <p:spPr>
          <a:xfrm rot="10800000">
            <a:off x="1879730" y="3478955"/>
            <a:ext cx="979712" cy="935053"/>
          </a:xfrm>
          <a:custGeom>
            <a:rect b="b" l="l" r="r" t="t"/>
            <a:pathLst>
              <a:path extrusionOk="0" h="935053" w="979712">
                <a:moveTo>
                  <a:pt x="979712" y="935052"/>
                </a:moveTo>
                <a:lnTo>
                  <a:pt x="0" y="935052"/>
                </a:lnTo>
                <a:lnTo>
                  <a:pt x="0" y="0"/>
                </a:lnTo>
                <a:lnTo>
                  <a:pt x="979712" y="0"/>
                </a:lnTo>
                <a:lnTo>
                  <a:pt x="979712" y="935052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28"/>
          <p:cNvSpPr/>
          <p:nvPr/>
        </p:nvSpPr>
        <p:spPr>
          <a:xfrm>
            <a:off x="-381000" y="5524500"/>
            <a:ext cx="5573967" cy="5457390"/>
          </a:xfrm>
          <a:custGeom>
            <a:rect b="b" l="l" r="r" t="t"/>
            <a:pathLst>
              <a:path extrusionOk="0" h="7057590" w="7493580">
                <a:moveTo>
                  <a:pt x="0" y="0"/>
                </a:moveTo>
                <a:lnTo>
                  <a:pt x="7493580" y="0"/>
                </a:lnTo>
                <a:lnTo>
                  <a:pt x="7493580" y="7057590"/>
                </a:lnTo>
                <a:lnTo>
                  <a:pt x="0" y="70575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28"/>
          <p:cNvSpPr txBox="1"/>
          <p:nvPr/>
        </p:nvSpPr>
        <p:spPr>
          <a:xfrm>
            <a:off x="3046377" y="1725657"/>
            <a:ext cx="12569116" cy="9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00" u="none" cap="none" strike="noStrike">
                <a:solidFill>
                  <a:srgbClr val="BE4D2A"/>
                </a:solidFill>
                <a:latin typeface="Arial"/>
                <a:ea typeface="Arial"/>
                <a:cs typeface="Arial"/>
                <a:sym typeface="Arial"/>
              </a:rPr>
              <a:t>Демонстрація умінь та навичок: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00" u="none" cap="none" strike="noStrike">
                <a:solidFill>
                  <a:srgbClr val="BE4D2A"/>
                </a:solidFill>
                <a:latin typeface="Arial"/>
                <a:ea typeface="Arial"/>
                <a:cs typeface="Arial"/>
                <a:sym typeface="Arial"/>
              </a:rPr>
              <a:t>"Технологія приготування котлетної маси з м’яса та напівфабрикатів з неї"</a:t>
            </a:r>
            <a:endParaRPr/>
          </a:p>
          <a:p>
            <a:pPr indent="0" lvl="0" marL="0" marR="0" rtl="0" algn="ctr">
              <a:lnSpc>
                <a:spcPct val="672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672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672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8"/>
          <p:cNvSpPr/>
          <p:nvPr/>
        </p:nvSpPr>
        <p:spPr>
          <a:xfrm rot="10800000">
            <a:off x="15087600" y="-800100"/>
            <a:ext cx="3580509" cy="4803367"/>
          </a:xfrm>
          <a:custGeom>
            <a:rect b="b" l="l" r="r" t="t"/>
            <a:pathLst>
              <a:path extrusionOk="0" h="4803367" w="3580509">
                <a:moveTo>
                  <a:pt x="3580509" y="4803367"/>
                </a:moveTo>
                <a:lnTo>
                  <a:pt x="0" y="4803367"/>
                </a:lnTo>
                <a:lnTo>
                  <a:pt x="0" y="0"/>
                </a:lnTo>
                <a:lnTo>
                  <a:pt x="3580509" y="0"/>
                </a:lnTo>
                <a:lnTo>
                  <a:pt x="3580509" y="4803367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2D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609600" y="-4571019"/>
            <a:ext cx="17068800" cy="14858019"/>
          </a:xfrm>
          <a:custGeom>
            <a:rect b="b" l="l" r="r" t="t"/>
            <a:pathLst>
              <a:path extrusionOk="0" h="19429038" w="19429038">
                <a:moveTo>
                  <a:pt x="0" y="0"/>
                </a:moveTo>
                <a:lnTo>
                  <a:pt x="19429038" y="0"/>
                </a:lnTo>
                <a:lnTo>
                  <a:pt x="19429038" y="19429038"/>
                </a:lnTo>
                <a:lnTo>
                  <a:pt x="0" y="19429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4"/>
          <p:cNvSpPr/>
          <p:nvPr/>
        </p:nvSpPr>
        <p:spPr>
          <a:xfrm rot="-1490848">
            <a:off x="-341798" y="526864"/>
            <a:ext cx="4645997" cy="2298134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4"/>
          <p:cNvSpPr/>
          <p:nvPr/>
        </p:nvSpPr>
        <p:spPr>
          <a:xfrm rot="-1490848">
            <a:off x="14347201" y="7871339"/>
            <a:ext cx="3756361" cy="1705375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4"/>
          <p:cNvSpPr/>
          <p:nvPr/>
        </p:nvSpPr>
        <p:spPr>
          <a:xfrm rot="-610566">
            <a:off x="9802004" y="8361337"/>
            <a:ext cx="1506785" cy="1284534"/>
          </a:xfrm>
          <a:custGeom>
            <a:rect b="b" l="l" r="r" t="t"/>
            <a:pathLst>
              <a:path extrusionOk="0" h="1284534" w="1506785">
                <a:moveTo>
                  <a:pt x="0" y="0"/>
                </a:moveTo>
                <a:lnTo>
                  <a:pt x="1506785" y="0"/>
                </a:lnTo>
                <a:lnTo>
                  <a:pt x="1506785" y="1284534"/>
                </a:lnTo>
                <a:lnTo>
                  <a:pt x="0" y="128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4"/>
          <p:cNvSpPr/>
          <p:nvPr/>
        </p:nvSpPr>
        <p:spPr>
          <a:xfrm>
            <a:off x="15428558" y="5872993"/>
            <a:ext cx="979712" cy="935053"/>
          </a:xfrm>
          <a:custGeom>
            <a:rect b="b" l="l" r="r" t="t"/>
            <a:pathLst>
              <a:path extrusionOk="0" h="935053" w="979712">
                <a:moveTo>
                  <a:pt x="0" y="0"/>
                </a:moveTo>
                <a:lnTo>
                  <a:pt x="979712" y="0"/>
                </a:lnTo>
                <a:lnTo>
                  <a:pt x="979712" y="935052"/>
                </a:lnTo>
                <a:lnTo>
                  <a:pt x="0" y="935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14"/>
          <p:cNvSpPr/>
          <p:nvPr/>
        </p:nvSpPr>
        <p:spPr>
          <a:xfrm rot="10800000">
            <a:off x="1879730" y="3478955"/>
            <a:ext cx="979712" cy="935053"/>
          </a:xfrm>
          <a:custGeom>
            <a:rect b="b" l="l" r="r" t="t"/>
            <a:pathLst>
              <a:path extrusionOk="0" h="935053" w="979712">
                <a:moveTo>
                  <a:pt x="979712" y="935052"/>
                </a:moveTo>
                <a:lnTo>
                  <a:pt x="0" y="935052"/>
                </a:lnTo>
                <a:lnTo>
                  <a:pt x="0" y="0"/>
                </a:lnTo>
                <a:lnTo>
                  <a:pt x="979712" y="0"/>
                </a:lnTo>
                <a:lnTo>
                  <a:pt x="979712" y="935052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14"/>
          <p:cNvSpPr/>
          <p:nvPr/>
        </p:nvSpPr>
        <p:spPr>
          <a:xfrm>
            <a:off x="0" y="5143500"/>
            <a:ext cx="6248400" cy="4724400"/>
          </a:xfrm>
          <a:custGeom>
            <a:rect b="b" l="l" r="r" t="t"/>
            <a:pathLst>
              <a:path extrusionOk="0" h="7057590" w="7493580">
                <a:moveTo>
                  <a:pt x="0" y="0"/>
                </a:moveTo>
                <a:lnTo>
                  <a:pt x="7493580" y="0"/>
                </a:lnTo>
                <a:lnTo>
                  <a:pt x="7493580" y="7057590"/>
                </a:lnTo>
                <a:lnTo>
                  <a:pt x="0" y="70575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4"/>
          <p:cNvSpPr txBox="1"/>
          <p:nvPr/>
        </p:nvSpPr>
        <p:spPr>
          <a:xfrm>
            <a:off x="3839154" y="2977057"/>
            <a:ext cx="12569116" cy="3658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82" u="none" cap="none" strike="noStrike">
                <a:solidFill>
                  <a:srgbClr val="BE4D2A"/>
                </a:solidFill>
                <a:latin typeface="Arial"/>
                <a:ea typeface="Arial"/>
                <a:cs typeface="Arial"/>
                <a:sym typeface="Arial"/>
              </a:rPr>
              <a:t> Теоретичний квіз </a:t>
            </a:r>
            <a:endParaRPr/>
          </a:p>
        </p:txBody>
      </p:sp>
      <p:sp>
        <p:nvSpPr>
          <p:cNvPr id="105" name="Google Shape;105;p14"/>
          <p:cNvSpPr/>
          <p:nvPr/>
        </p:nvSpPr>
        <p:spPr>
          <a:xfrm rot="10800000">
            <a:off x="16141040" y="0"/>
            <a:ext cx="2146960" cy="3165151"/>
          </a:xfrm>
          <a:custGeom>
            <a:rect b="b" l="l" r="r" t="t"/>
            <a:pathLst>
              <a:path extrusionOk="0" h="4803367" w="3580509">
                <a:moveTo>
                  <a:pt x="3580509" y="4803367"/>
                </a:moveTo>
                <a:lnTo>
                  <a:pt x="0" y="4803367"/>
                </a:lnTo>
                <a:lnTo>
                  <a:pt x="0" y="0"/>
                </a:lnTo>
                <a:lnTo>
                  <a:pt x="3580509" y="0"/>
                </a:lnTo>
                <a:lnTo>
                  <a:pt x="3580509" y="4803367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2D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/>
          <p:nvPr/>
        </p:nvSpPr>
        <p:spPr>
          <a:xfrm>
            <a:off x="-570519" y="-4571019"/>
            <a:ext cx="19429038" cy="19429038"/>
          </a:xfrm>
          <a:custGeom>
            <a:rect b="b" l="l" r="r" t="t"/>
            <a:pathLst>
              <a:path extrusionOk="0" h="19429038" w="19429038">
                <a:moveTo>
                  <a:pt x="0" y="0"/>
                </a:moveTo>
                <a:lnTo>
                  <a:pt x="19429038" y="0"/>
                </a:lnTo>
                <a:lnTo>
                  <a:pt x="19429038" y="19429038"/>
                </a:lnTo>
                <a:lnTo>
                  <a:pt x="0" y="19429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15"/>
          <p:cNvSpPr/>
          <p:nvPr/>
        </p:nvSpPr>
        <p:spPr>
          <a:xfrm rot="-1490848">
            <a:off x="446040" y="343006"/>
            <a:ext cx="3160335" cy="2819189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15"/>
          <p:cNvSpPr/>
          <p:nvPr/>
        </p:nvSpPr>
        <p:spPr>
          <a:xfrm rot="-1490848">
            <a:off x="14161201" y="7930469"/>
            <a:ext cx="3899760" cy="1939726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15"/>
          <p:cNvSpPr/>
          <p:nvPr/>
        </p:nvSpPr>
        <p:spPr>
          <a:xfrm>
            <a:off x="15428558" y="5872993"/>
            <a:ext cx="979712" cy="935053"/>
          </a:xfrm>
          <a:custGeom>
            <a:rect b="b" l="l" r="r" t="t"/>
            <a:pathLst>
              <a:path extrusionOk="0" h="935053" w="979712">
                <a:moveTo>
                  <a:pt x="0" y="0"/>
                </a:moveTo>
                <a:lnTo>
                  <a:pt x="979712" y="0"/>
                </a:lnTo>
                <a:lnTo>
                  <a:pt x="979712" y="935052"/>
                </a:lnTo>
                <a:lnTo>
                  <a:pt x="0" y="935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15"/>
          <p:cNvSpPr/>
          <p:nvPr/>
        </p:nvSpPr>
        <p:spPr>
          <a:xfrm rot="10800000">
            <a:off x="1879730" y="3478955"/>
            <a:ext cx="979712" cy="935053"/>
          </a:xfrm>
          <a:custGeom>
            <a:rect b="b" l="l" r="r" t="t"/>
            <a:pathLst>
              <a:path extrusionOk="0" h="935053" w="979712">
                <a:moveTo>
                  <a:pt x="979712" y="935052"/>
                </a:moveTo>
                <a:lnTo>
                  <a:pt x="0" y="935052"/>
                </a:lnTo>
                <a:lnTo>
                  <a:pt x="0" y="0"/>
                </a:lnTo>
                <a:lnTo>
                  <a:pt x="979712" y="0"/>
                </a:lnTo>
                <a:lnTo>
                  <a:pt x="979712" y="935052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15"/>
          <p:cNvSpPr/>
          <p:nvPr/>
        </p:nvSpPr>
        <p:spPr>
          <a:xfrm>
            <a:off x="3634468" y="1931541"/>
            <a:ext cx="12773802" cy="5762727"/>
          </a:xfrm>
          <a:custGeom>
            <a:rect b="b" l="l" r="r" t="t"/>
            <a:pathLst>
              <a:path extrusionOk="0" h="5762727" w="12773802">
                <a:moveTo>
                  <a:pt x="0" y="0"/>
                </a:moveTo>
                <a:lnTo>
                  <a:pt x="12773802" y="0"/>
                </a:lnTo>
                <a:lnTo>
                  <a:pt x="12773802" y="5762726"/>
                </a:lnTo>
                <a:lnTo>
                  <a:pt x="0" y="57627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5"/>
          <p:cNvSpPr/>
          <p:nvPr/>
        </p:nvSpPr>
        <p:spPr>
          <a:xfrm>
            <a:off x="685800" y="6725107"/>
            <a:ext cx="3257764" cy="3561893"/>
          </a:xfrm>
          <a:custGeom>
            <a:rect b="b" l="l" r="r" t="t"/>
            <a:pathLst>
              <a:path extrusionOk="0" h="4335748" w="3831224">
                <a:moveTo>
                  <a:pt x="0" y="0"/>
                </a:moveTo>
                <a:lnTo>
                  <a:pt x="3831224" y="0"/>
                </a:lnTo>
                <a:lnTo>
                  <a:pt x="3831224" y="4335748"/>
                </a:lnTo>
                <a:lnTo>
                  <a:pt x="0" y="43357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15"/>
          <p:cNvSpPr txBox="1"/>
          <p:nvPr/>
        </p:nvSpPr>
        <p:spPr>
          <a:xfrm>
            <a:off x="5127469" y="504825"/>
            <a:ext cx="8033063" cy="1209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BE4D2A"/>
                </a:solidFill>
                <a:latin typeface="Arial"/>
                <a:ea typeface="Arial"/>
                <a:cs typeface="Arial"/>
                <a:sym typeface="Arial"/>
              </a:rPr>
              <a:t>Запитання 1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4418339" y="2636442"/>
            <a:ext cx="10564088" cy="4296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Який основний інгредієнт використовується для приготування котлетної маси?</a:t>
            </a:r>
            <a:endParaRPr b="1" i="0" sz="4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Рис;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Капуста;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Картопля;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М'ясо </a:t>
            </a:r>
            <a:endParaRPr/>
          </a:p>
        </p:txBody>
      </p:sp>
      <p:sp>
        <p:nvSpPr>
          <p:cNvPr id="119" name="Google Shape;119;p15"/>
          <p:cNvSpPr/>
          <p:nvPr/>
        </p:nvSpPr>
        <p:spPr>
          <a:xfrm rot="-610566">
            <a:off x="9802004" y="8361337"/>
            <a:ext cx="1506785" cy="1284534"/>
          </a:xfrm>
          <a:custGeom>
            <a:rect b="b" l="l" r="r" t="t"/>
            <a:pathLst>
              <a:path extrusionOk="0" h="1284534" w="1506785">
                <a:moveTo>
                  <a:pt x="0" y="0"/>
                </a:moveTo>
                <a:lnTo>
                  <a:pt x="1506785" y="0"/>
                </a:lnTo>
                <a:lnTo>
                  <a:pt x="1506785" y="1284534"/>
                </a:lnTo>
                <a:lnTo>
                  <a:pt x="0" y="128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15"/>
          <p:cNvSpPr/>
          <p:nvPr/>
        </p:nvSpPr>
        <p:spPr>
          <a:xfrm rot="10800000">
            <a:off x="15087600" y="0"/>
            <a:ext cx="2964650" cy="3977172"/>
          </a:xfrm>
          <a:custGeom>
            <a:rect b="b" l="l" r="r" t="t"/>
            <a:pathLst>
              <a:path extrusionOk="0" h="3977172" w="2964650">
                <a:moveTo>
                  <a:pt x="2964650" y="3977172"/>
                </a:moveTo>
                <a:lnTo>
                  <a:pt x="0" y="3977172"/>
                </a:lnTo>
                <a:lnTo>
                  <a:pt x="0" y="0"/>
                </a:lnTo>
                <a:lnTo>
                  <a:pt x="2964650" y="0"/>
                </a:lnTo>
                <a:lnTo>
                  <a:pt x="2964650" y="3977172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2D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/>
          <p:nvPr/>
        </p:nvSpPr>
        <p:spPr>
          <a:xfrm>
            <a:off x="-570519" y="-4571019"/>
            <a:ext cx="19429038" cy="19429038"/>
          </a:xfrm>
          <a:custGeom>
            <a:rect b="b" l="l" r="r" t="t"/>
            <a:pathLst>
              <a:path extrusionOk="0" h="19429038" w="19429038">
                <a:moveTo>
                  <a:pt x="0" y="0"/>
                </a:moveTo>
                <a:lnTo>
                  <a:pt x="19429038" y="0"/>
                </a:lnTo>
                <a:lnTo>
                  <a:pt x="19429038" y="19429038"/>
                </a:lnTo>
                <a:lnTo>
                  <a:pt x="0" y="19429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16"/>
          <p:cNvSpPr/>
          <p:nvPr/>
        </p:nvSpPr>
        <p:spPr>
          <a:xfrm rot="-1490848">
            <a:off x="269640" y="748849"/>
            <a:ext cx="4043160" cy="2174077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16"/>
          <p:cNvSpPr/>
          <p:nvPr/>
        </p:nvSpPr>
        <p:spPr>
          <a:xfrm rot="-1490848">
            <a:off x="13855981" y="7799997"/>
            <a:ext cx="4378676" cy="1993551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16"/>
          <p:cNvSpPr/>
          <p:nvPr/>
        </p:nvSpPr>
        <p:spPr>
          <a:xfrm>
            <a:off x="15428558" y="5872993"/>
            <a:ext cx="979712" cy="935053"/>
          </a:xfrm>
          <a:custGeom>
            <a:rect b="b" l="l" r="r" t="t"/>
            <a:pathLst>
              <a:path extrusionOk="0" h="935053" w="979712">
                <a:moveTo>
                  <a:pt x="0" y="0"/>
                </a:moveTo>
                <a:lnTo>
                  <a:pt x="979712" y="0"/>
                </a:lnTo>
                <a:lnTo>
                  <a:pt x="979712" y="935052"/>
                </a:lnTo>
                <a:lnTo>
                  <a:pt x="0" y="935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16"/>
          <p:cNvSpPr/>
          <p:nvPr/>
        </p:nvSpPr>
        <p:spPr>
          <a:xfrm rot="10800000">
            <a:off x="1879730" y="3478955"/>
            <a:ext cx="979712" cy="935053"/>
          </a:xfrm>
          <a:custGeom>
            <a:rect b="b" l="l" r="r" t="t"/>
            <a:pathLst>
              <a:path extrusionOk="0" h="935053" w="979712">
                <a:moveTo>
                  <a:pt x="979712" y="935052"/>
                </a:moveTo>
                <a:lnTo>
                  <a:pt x="0" y="935052"/>
                </a:lnTo>
                <a:lnTo>
                  <a:pt x="0" y="0"/>
                </a:lnTo>
                <a:lnTo>
                  <a:pt x="979712" y="0"/>
                </a:lnTo>
                <a:lnTo>
                  <a:pt x="979712" y="935052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16"/>
          <p:cNvSpPr/>
          <p:nvPr/>
        </p:nvSpPr>
        <p:spPr>
          <a:xfrm>
            <a:off x="3634468" y="1931541"/>
            <a:ext cx="12773802" cy="5762727"/>
          </a:xfrm>
          <a:custGeom>
            <a:rect b="b" l="l" r="r" t="t"/>
            <a:pathLst>
              <a:path extrusionOk="0" h="5762727" w="12773802">
                <a:moveTo>
                  <a:pt x="0" y="0"/>
                </a:moveTo>
                <a:lnTo>
                  <a:pt x="12773802" y="0"/>
                </a:lnTo>
                <a:lnTo>
                  <a:pt x="12773802" y="5762726"/>
                </a:lnTo>
                <a:lnTo>
                  <a:pt x="0" y="57627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>
            <a:off x="762000" y="7124700"/>
            <a:ext cx="2590800" cy="2819400"/>
          </a:xfrm>
          <a:custGeom>
            <a:rect b="b" l="l" r="r" t="t"/>
            <a:pathLst>
              <a:path extrusionOk="0" h="4335748" w="3831224">
                <a:moveTo>
                  <a:pt x="0" y="0"/>
                </a:moveTo>
                <a:lnTo>
                  <a:pt x="3831224" y="0"/>
                </a:lnTo>
                <a:lnTo>
                  <a:pt x="3831224" y="4335748"/>
                </a:lnTo>
                <a:lnTo>
                  <a:pt x="0" y="43357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16"/>
          <p:cNvSpPr txBox="1"/>
          <p:nvPr/>
        </p:nvSpPr>
        <p:spPr>
          <a:xfrm>
            <a:off x="5127469" y="504825"/>
            <a:ext cx="8033063" cy="1209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BE4D2A"/>
                </a:solidFill>
                <a:latin typeface="Arial"/>
                <a:ea typeface="Arial"/>
                <a:cs typeface="Arial"/>
                <a:sym typeface="Arial"/>
              </a:rPr>
              <a:t>Запитання 2</a:t>
            </a:r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4418339" y="2636442"/>
            <a:ext cx="10564088" cy="4296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Яку роль відіграє хліб у складі котлетної маси?</a:t>
            </a:r>
            <a:endParaRPr/>
          </a:p>
          <a:p>
            <a:pPr indent="0" lvl="0" marL="0" marR="0" rtl="0" algn="ctr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Для кольору;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Для зв'язування інгредієнтів;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Для аромату;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Для зменшення жирності.</a:t>
            </a:r>
            <a:endParaRPr/>
          </a:p>
        </p:txBody>
      </p:sp>
      <p:sp>
        <p:nvSpPr>
          <p:cNvPr id="134" name="Google Shape;134;p16"/>
          <p:cNvSpPr/>
          <p:nvPr/>
        </p:nvSpPr>
        <p:spPr>
          <a:xfrm rot="-610566">
            <a:off x="9802004" y="8361337"/>
            <a:ext cx="1506785" cy="1284534"/>
          </a:xfrm>
          <a:custGeom>
            <a:rect b="b" l="l" r="r" t="t"/>
            <a:pathLst>
              <a:path extrusionOk="0" h="1284534" w="1506785">
                <a:moveTo>
                  <a:pt x="0" y="0"/>
                </a:moveTo>
                <a:lnTo>
                  <a:pt x="1506785" y="0"/>
                </a:lnTo>
                <a:lnTo>
                  <a:pt x="1506785" y="1284534"/>
                </a:lnTo>
                <a:lnTo>
                  <a:pt x="0" y="128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16"/>
          <p:cNvSpPr/>
          <p:nvPr/>
        </p:nvSpPr>
        <p:spPr>
          <a:xfrm rot="10800000">
            <a:off x="14935200" y="647700"/>
            <a:ext cx="2964650" cy="3977172"/>
          </a:xfrm>
          <a:custGeom>
            <a:rect b="b" l="l" r="r" t="t"/>
            <a:pathLst>
              <a:path extrusionOk="0" h="3977172" w="2964650">
                <a:moveTo>
                  <a:pt x="2964650" y="3977172"/>
                </a:moveTo>
                <a:lnTo>
                  <a:pt x="0" y="3977172"/>
                </a:lnTo>
                <a:lnTo>
                  <a:pt x="0" y="0"/>
                </a:lnTo>
                <a:lnTo>
                  <a:pt x="2964650" y="0"/>
                </a:lnTo>
                <a:lnTo>
                  <a:pt x="2964650" y="3977172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2DF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/>
          <p:nvPr/>
        </p:nvSpPr>
        <p:spPr>
          <a:xfrm>
            <a:off x="-570519" y="-4571019"/>
            <a:ext cx="19429038" cy="19429038"/>
          </a:xfrm>
          <a:custGeom>
            <a:rect b="b" l="l" r="r" t="t"/>
            <a:pathLst>
              <a:path extrusionOk="0" h="19429038" w="19429038">
                <a:moveTo>
                  <a:pt x="0" y="0"/>
                </a:moveTo>
                <a:lnTo>
                  <a:pt x="19429038" y="0"/>
                </a:lnTo>
                <a:lnTo>
                  <a:pt x="19429038" y="19429038"/>
                </a:lnTo>
                <a:lnTo>
                  <a:pt x="0" y="19429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17"/>
          <p:cNvSpPr/>
          <p:nvPr/>
        </p:nvSpPr>
        <p:spPr>
          <a:xfrm rot="-1490848">
            <a:off x="-292530" y="499916"/>
            <a:ext cx="4862699" cy="2217688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17"/>
          <p:cNvSpPr/>
          <p:nvPr/>
        </p:nvSpPr>
        <p:spPr>
          <a:xfrm rot="-1490848">
            <a:off x="12953877" y="7377655"/>
            <a:ext cx="5878086" cy="3107751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17"/>
          <p:cNvSpPr/>
          <p:nvPr/>
        </p:nvSpPr>
        <p:spPr>
          <a:xfrm>
            <a:off x="15428558" y="5872993"/>
            <a:ext cx="979712" cy="935053"/>
          </a:xfrm>
          <a:custGeom>
            <a:rect b="b" l="l" r="r" t="t"/>
            <a:pathLst>
              <a:path extrusionOk="0" h="935053" w="979712">
                <a:moveTo>
                  <a:pt x="0" y="0"/>
                </a:moveTo>
                <a:lnTo>
                  <a:pt x="979712" y="0"/>
                </a:lnTo>
                <a:lnTo>
                  <a:pt x="979712" y="935052"/>
                </a:lnTo>
                <a:lnTo>
                  <a:pt x="0" y="935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17"/>
          <p:cNvSpPr/>
          <p:nvPr/>
        </p:nvSpPr>
        <p:spPr>
          <a:xfrm rot="10800000">
            <a:off x="1879730" y="3478955"/>
            <a:ext cx="979712" cy="935053"/>
          </a:xfrm>
          <a:custGeom>
            <a:rect b="b" l="l" r="r" t="t"/>
            <a:pathLst>
              <a:path extrusionOk="0" h="935053" w="979712">
                <a:moveTo>
                  <a:pt x="979712" y="935052"/>
                </a:moveTo>
                <a:lnTo>
                  <a:pt x="0" y="935052"/>
                </a:lnTo>
                <a:lnTo>
                  <a:pt x="0" y="0"/>
                </a:lnTo>
                <a:lnTo>
                  <a:pt x="979712" y="0"/>
                </a:lnTo>
                <a:lnTo>
                  <a:pt x="979712" y="935052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17"/>
          <p:cNvSpPr/>
          <p:nvPr/>
        </p:nvSpPr>
        <p:spPr>
          <a:xfrm>
            <a:off x="3634468" y="1931541"/>
            <a:ext cx="12773802" cy="5762727"/>
          </a:xfrm>
          <a:custGeom>
            <a:rect b="b" l="l" r="r" t="t"/>
            <a:pathLst>
              <a:path extrusionOk="0" h="5762727" w="12773802">
                <a:moveTo>
                  <a:pt x="0" y="0"/>
                </a:moveTo>
                <a:lnTo>
                  <a:pt x="12773802" y="0"/>
                </a:lnTo>
                <a:lnTo>
                  <a:pt x="12773802" y="5762726"/>
                </a:lnTo>
                <a:lnTo>
                  <a:pt x="0" y="57627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17"/>
          <p:cNvSpPr/>
          <p:nvPr/>
        </p:nvSpPr>
        <p:spPr>
          <a:xfrm>
            <a:off x="533400" y="6972300"/>
            <a:ext cx="3029164" cy="3561893"/>
          </a:xfrm>
          <a:custGeom>
            <a:rect b="b" l="l" r="r" t="t"/>
            <a:pathLst>
              <a:path extrusionOk="0" h="4335748" w="3831224">
                <a:moveTo>
                  <a:pt x="0" y="0"/>
                </a:moveTo>
                <a:lnTo>
                  <a:pt x="3831224" y="0"/>
                </a:lnTo>
                <a:lnTo>
                  <a:pt x="3831224" y="4335748"/>
                </a:lnTo>
                <a:lnTo>
                  <a:pt x="0" y="43357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17"/>
          <p:cNvSpPr txBox="1"/>
          <p:nvPr/>
        </p:nvSpPr>
        <p:spPr>
          <a:xfrm>
            <a:off x="5127469" y="504825"/>
            <a:ext cx="8033063" cy="1209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BE4D2A"/>
                </a:solidFill>
                <a:latin typeface="Arial"/>
                <a:ea typeface="Arial"/>
                <a:cs typeface="Arial"/>
                <a:sym typeface="Arial"/>
              </a:rPr>
              <a:t>Запитання 3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4418339" y="2636442"/>
            <a:ext cx="10564088" cy="4296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Який спосіб термічної обробки найчастіше використовується для напівфабрикатів з котлетної маси?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Запікання;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Тушкування;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Варіння;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Смаження.</a:t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 rot="-610566">
            <a:off x="9802004" y="8361337"/>
            <a:ext cx="1506785" cy="1284534"/>
          </a:xfrm>
          <a:custGeom>
            <a:rect b="b" l="l" r="r" t="t"/>
            <a:pathLst>
              <a:path extrusionOk="0" h="1284534" w="1506785">
                <a:moveTo>
                  <a:pt x="0" y="0"/>
                </a:moveTo>
                <a:lnTo>
                  <a:pt x="1506785" y="0"/>
                </a:lnTo>
                <a:lnTo>
                  <a:pt x="1506785" y="1284534"/>
                </a:lnTo>
                <a:lnTo>
                  <a:pt x="0" y="128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17"/>
          <p:cNvSpPr/>
          <p:nvPr/>
        </p:nvSpPr>
        <p:spPr>
          <a:xfrm rot="10800000">
            <a:off x="14859000" y="0"/>
            <a:ext cx="2964650" cy="3977172"/>
          </a:xfrm>
          <a:custGeom>
            <a:rect b="b" l="l" r="r" t="t"/>
            <a:pathLst>
              <a:path extrusionOk="0" h="3977172" w="2964650">
                <a:moveTo>
                  <a:pt x="2964650" y="3977172"/>
                </a:moveTo>
                <a:lnTo>
                  <a:pt x="0" y="3977172"/>
                </a:lnTo>
                <a:lnTo>
                  <a:pt x="0" y="0"/>
                </a:lnTo>
                <a:lnTo>
                  <a:pt x="2964650" y="0"/>
                </a:lnTo>
                <a:lnTo>
                  <a:pt x="2964650" y="3977172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2DF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/>
          <p:nvPr/>
        </p:nvSpPr>
        <p:spPr>
          <a:xfrm>
            <a:off x="-570519" y="-4571019"/>
            <a:ext cx="19429038" cy="19429038"/>
          </a:xfrm>
          <a:custGeom>
            <a:rect b="b" l="l" r="r" t="t"/>
            <a:pathLst>
              <a:path extrusionOk="0" h="19429038" w="19429038">
                <a:moveTo>
                  <a:pt x="0" y="0"/>
                </a:moveTo>
                <a:lnTo>
                  <a:pt x="19429038" y="0"/>
                </a:lnTo>
                <a:lnTo>
                  <a:pt x="19429038" y="19429038"/>
                </a:lnTo>
                <a:lnTo>
                  <a:pt x="0" y="19429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18"/>
          <p:cNvSpPr/>
          <p:nvPr/>
        </p:nvSpPr>
        <p:spPr>
          <a:xfrm rot="-1490848">
            <a:off x="-4729312" y="-1726441"/>
            <a:ext cx="8572726" cy="4816313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18"/>
          <p:cNvSpPr/>
          <p:nvPr/>
        </p:nvSpPr>
        <p:spPr>
          <a:xfrm rot="-1490848">
            <a:off x="14444586" y="7197128"/>
            <a:ext cx="8572726" cy="4816313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18"/>
          <p:cNvSpPr/>
          <p:nvPr/>
        </p:nvSpPr>
        <p:spPr>
          <a:xfrm>
            <a:off x="15428558" y="5872993"/>
            <a:ext cx="979712" cy="935053"/>
          </a:xfrm>
          <a:custGeom>
            <a:rect b="b" l="l" r="r" t="t"/>
            <a:pathLst>
              <a:path extrusionOk="0" h="935053" w="979712">
                <a:moveTo>
                  <a:pt x="0" y="0"/>
                </a:moveTo>
                <a:lnTo>
                  <a:pt x="979712" y="0"/>
                </a:lnTo>
                <a:lnTo>
                  <a:pt x="979712" y="935052"/>
                </a:lnTo>
                <a:lnTo>
                  <a:pt x="0" y="935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18"/>
          <p:cNvSpPr/>
          <p:nvPr/>
        </p:nvSpPr>
        <p:spPr>
          <a:xfrm rot="10800000">
            <a:off x="1879730" y="3478955"/>
            <a:ext cx="979712" cy="935053"/>
          </a:xfrm>
          <a:custGeom>
            <a:rect b="b" l="l" r="r" t="t"/>
            <a:pathLst>
              <a:path extrusionOk="0" h="935053" w="979712">
                <a:moveTo>
                  <a:pt x="979712" y="935052"/>
                </a:moveTo>
                <a:lnTo>
                  <a:pt x="0" y="935052"/>
                </a:lnTo>
                <a:lnTo>
                  <a:pt x="0" y="0"/>
                </a:lnTo>
                <a:lnTo>
                  <a:pt x="979712" y="0"/>
                </a:lnTo>
                <a:lnTo>
                  <a:pt x="979712" y="935052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18"/>
          <p:cNvSpPr/>
          <p:nvPr/>
        </p:nvSpPr>
        <p:spPr>
          <a:xfrm>
            <a:off x="3634468" y="1931541"/>
            <a:ext cx="12773802" cy="5762727"/>
          </a:xfrm>
          <a:custGeom>
            <a:rect b="b" l="l" r="r" t="t"/>
            <a:pathLst>
              <a:path extrusionOk="0" h="5762727" w="12773802">
                <a:moveTo>
                  <a:pt x="0" y="0"/>
                </a:moveTo>
                <a:lnTo>
                  <a:pt x="12773802" y="0"/>
                </a:lnTo>
                <a:lnTo>
                  <a:pt x="12773802" y="5762726"/>
                </a:lnTo>
                <a:lnTo>
                  <a:pt x="0" y="57627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18"/>
          <p:cNvSpPr/>
          <p:nvPr/>
        </p:nvSpPr>
        <p:spPr>
          <a:xfrm>
            <a:off x="533400" y="5951252"/>
            <a:ext cx="3831224" cy="4335748"/>
          </a:xfrm>
          <a:custGeom>
            <a:rect b="b" l="l" r="r" t="t"/>
            <a:pathLst>
              <a:path extrusionOk="0" h="4335748" w="3831224">
                <a:moveTo>
                  <a:pt x="0" y="0"/>
                </a:moveTo>
                <a:lnTo>
                  <a:pt x="3831224" y="0"/>
                </a:lnTo>
                <a:lnTo>
                  <a:pt x="3831224" y="4335748"/>
                </a:lnTo>
                <a:lnTo>
                  <a:pt x="0" y="43357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18"/>
          <p:cNvSpPr txBox="1"/>
          <p:nvPr/>
        </p:nvSpPr>
        <p:spPr>
          <a:xfrm>
            <a:off x="5127469" y="504825"/>
            <a:ext cx="8033063" cy="1209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BE4D2A"/>
                </a:solidFill>
                <a:latin typeface="Arial"/>
                <a:ea typeface="Arial"/>
                <a:cs typeface="Arial"/>
                <a:sym typeface="Arial"/>
              </a:rPr>
              <a:t>Запитання 4</a:t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4418339" y="2636442"/>
            <a:ext cx="10564088" cy="4296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Який напівфабрикат не готується з котлетної маси?</a:t>
            </a:r>
            <a:endParaRPr/>
          </a:p>
          <a:p>
            <a:pPr indent="0" lvl="0" marL="0" marR="0" rtl="0" algn="ctr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Биточки;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Котлети;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Зрази;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Пельмені.</a:t>
            </a:r>
            <a:endParaRPr/>
          </a:p>
        </p:txBody>
      </p:sp>
      <p:sp>
        <p:nvSpPr>
          <p:cNvPr id="164" name="Google Shape;164;p18"/>
          <p:cNvSpPr/>
          <p:nvPr/>
        </p:nvSpPr>
        <p:spPr>
          <a:xfrm rot="-610566">
            <a:off x="9802004" y="8361337"/>
            <a:ext cx="1506785" cy="1284534"/>
          </a:xfrm>
          <a:custGeom>
            <a:rect b="b" l="l" r="r" t="t"/>
            <a:pathLst>
              <a:path extrusionOk="0" h="1284534" w="1506785">
                <a:moveTo>
                  <a:pt x="0" y="0"/>
                </a:moveTo>
                <a:lnTo>
                  <a:pt x="1506785" y="0"/>
                </a:lnTo>
                <a:lnTo>
                  <a:pt x="1506785" y="1284534"/>
                </a:lnTo>
                <a:lnTo>
                  <a:pt x="0" y="128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18"/>
          <p:cNvSpPr/>
          <p:nvPr/>
        </p:nvSpPr>
        <p:spPr>
          <a:xfrm rot="10800000">
            <a:off x="15323350" y="0"/>
            <a:ext cx="2964650" cy="3977172"/>
          </a:xfrm>
          <a:custGeom>
            <a:rect b="b" l="l" r="r" t="t"/>
            <a:pathLst>
              <a:path extrusionOk="0" h="3977172" w="2964650">
                <a:moveTo>
                  <a:pt x="2964650" y="3977172"/>
                </a:moveTo>
                <a:lnTo>
                  <a:pt x="0" y="3977172"/>
                </a:lnTo>
                <a:lnTo>
                  <a:pt x="0" y="0"/>
                </a:lnTo>
                <a:lnTo>
                  <a:pt x="2964650" y="0"/>
                </a:lnTo>
                <a:lnTo>
                  <a:pt x="2964650" y="3977172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2DF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/>
          <p:nvPr/>
        </p:nvSpPr>
        <p:spPr>
          <a:xfrm>
            <a:off x="-570519" y="-4571019"/>
            <a:ext cx="19429038" cy="19429038"/>
          </a:xfrm>
          <a:custGeom>
            <a:rect b="b" l="l" r="r" t="t"/>
            <a:pathLst>
              <a:path extrusionOk="0" h="19429038" w="19429038">
                <a:moveTo>
                  <a:pt x="0" y="0"/>
                </a:moveTo>
                <a:lnTo>
                  <a:pt x="19429038" y="0"/>
                </a:lnTo>
                <a:lnTo>
                  <a:pt x="19429038" y="19429038"/>
                </a:lnTo>
                <a:lnTo>
                  <a:pt x="0" y="19429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19"/>
          <p:cNvSpPr/>
          <p:nvPr/>
        </p:nvSpPr>
        <p:spPr>
          <a:xfrm rot="-1490848">
            <a:off x="-4729312" y="-1726441"/>
            <a:ext cx="8572726" cy="4816313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19"/>
          <p:cNvSpPr/>
          <p:nvPr/>
        </p:nvSpPr>
        <p:spPr>
          <a:xfrm rot="-1490848">
            <a:off x="14444586" y="7197128"/>
            <a:ext cx="8572726" cy="4816313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19"/>
          <p:cNvSpPr/>
          <p:nvPr/>
        </p:nvSpPr>
        <p:spPr>
          <a:xfrm>
            <a:off x="15428558" y="5872993"/>
            <a:ext cx="979712" cy="935053"/>
          </a:xfrm>
          <a:custGeom>
            <a:rect b="b" l="l" r="r" t="t"/>
            <a:pathLst>
              <a:path extrusionOk="0" h="935053" w="979712">
                <a:moveTo>
                  <a:pt x="0" y="0"/>
                </a:moveTo>
                <a:lnTo>
                  <a:pt x="979712" y="0"/>
                </a:lnTo>
                <a:lnTo>
                  <a:pt x="979712" y="935052"/>
                </a:lnTo>
                <a:lnTo>
                  <a:pt x="0" y="935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19"/>
          <p:cNvSpPr/>
          <p:nvPr/>
        </p:nvSpPr>
        <p:spPr>
          <a:xfrm rot="10800000">
            <a:off x="1879730" y="3478955"/>
            <a:ext cx="979712" cy="935053"/>
          </a:xfrm>
          <a:custGeom>
            <a:rect b="b" l="l" r="r" t="t"/>
            <a:pathLst>
              <a:path extrusionOk="0" h="935053" w="979712">
                <a:moveTo>
                  <a:pt x="979712" y="935052"/>
                </a:moveTo>
                <a:lnTo>
                  <a:pt x="0" y="935052"/>
                </a:lnTo>
                <a:lnTo>
                  <a:pt x="0" y="0"/>
                </a:lnTo>
                <a:lnTo>
                  <a:pt x="979712" y="0"/>
                </a:lnTo>
                <a:lnTo>
                  <a:pt x="979712" y="935052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19"/>
          <p:cNvSpPr/>
          <p:nvPr/>
        </p:nvSpPr>
        <p:spPr>
          <a:xfrm>
            <a:off x="3634468" y="1931541"/>
            <a:ext cx="12773802" cy="5762727"/>
          </a:xfrm>
          <a:custGeom>
            <a:rect b="b" l="l" r="r" t="t"/>
            <a:pathLst>
              <a:path extrusionOk="0" h="5762727" w="12773802">
                <a:moveTo>
                  <a:pt x="0" y="0"/>
                </a:moveTo>
                <a:lnTo>
                  <a:pt x="12773802" y="0"/>
                </a:lnTo>
                <a:lnTo>
                  <a:pt x="12773802" y="5762726"/>
                </a:lnTo>
                <a:lnTo>
                  <a:pt x="0" y="57627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19"/>
          <p:cNvSpPr/>
          <p:nvPr/>
        </p:nvSpPr>
        <p:spPr>
          <a:xfrm>
            <a:off x="304800" y="5951252"/>
            <a:ext cx="3831224" cy="4335748"/>
          </a:xfrm>
          <a:custGeom>
            <a:rect b="b" l="l" r="r" t="t"/>
            <a:pathLst>
              <a:path extrusionOk="0" h="4335748" w="3831224">
                <a:moveTo>
                  <a:pt x="0" y="0"/>
                </a:moveTo>
                <a:lnTo>
                  <a:pt x="3831224" y="0"/>
                </a:lnTo>
                <a:lnTo>
                  <a:pt x="3831224" y="4335748"/>
                </a:lnTo>
                <a:lnTo>
                  <a:pt x="0" y="43357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9"/>
          <p:cNvSpPr txBox="1"/>
          <p:nvPr/>
        </p:nvSpPr>
        <p:spPr>
          <a:xfrm>
            <a:off x="5127469" y="504825"/>
            <a:ext cx="8033063" cy="1209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BE4D2A"/>
                </a:solidFill>
                <a:latin typeface="Arial"/>
                <a:ea typeface="Arial"/>
                <a:cs typeface="Arial"/>
                <a:sym typeface="Arial"/>
              </a:rPr>
              <a:t>Запитання 5</a:t>
            </a:r>
            <a:endParaRPr/>
          </a:p>
        </p:txBody>
      </p:sp>
      <p:sp>
        <p:nvSpPr>
          <p:cNvPr id="178" name="Google Shape;178;p19"/>
          <p:cNvSpPr txBox="1"/>
          <p:nvPr/>
        </p:nvSpPr>
        <p:spPr>
          <a:xfrm>
            <a:off x="4418339" y="2636442"/>
            <a:ext cx="10564088" cy="4296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Який етап є обов'язковим перед формуванням котлет з маси?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Додавання спецій;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Замочування хліба;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Охолодження маси;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Перемішування до однорідності.</a:t>
            </a:r>
            <a:endParaRPr/>
          </a:p>
        </p:txBody>
      </p:sp>
      <p:sp>
        <p:nvSpPr>
          <p:cNvPr id="179" name="Google Shape;179;p19"/>
          <p:cNvSpPr/>
          <p:nvPr/>
        </p:nvSpPr>
        <p:spPr>
          <a:xfrm rot="-610566">
            <a:off x="9802004" y="8361337"/>
            <a:ext cx="1506785" cy="1284534"/>
          </a:xfrm>
          <a:custGeom>
            <a:rect b="b" l="l" r="r" t="t"/>
            <a:pathLst>
              <a:path extrusionOk="0" h="1284534" w="1506785">
                <a:moveTo>
                  <a:pt x="0" y="0"/>
                </a:moveTo>
                <a:lnTo>
                  <a:pt x="1506785" y="0"/>
                </a:lnTo>
                <a:lnTo>
                  <a:pt x="1506785" y="1284534"/>
                </a:lnTo>
                <a:lnTo>
                  <a:pt x="0" y="128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9"/>
          <p:cNvSpPr/>
          <p:nvPr/>
        </p:nvSpPr>
        <p:spPr>
          <a:xfrm rot="10800000">
            <a:off x="14554200" y="0"/>
            <a:ext cx="2964650" cy="3977172"/>
          </a:xfrm>
          <a:custGeom>
            <a:rect b="b" l="l" r="r" t="t"/>
            <a:pathLst>
              <a:path extrusionOk="0" h="3977172" w="2964650">
                <a:moveTo>
                  <a:pt x="2964650" y="3977172"/>
                </a:moveTo>
                <a:lnTo>
                  <a:pt x="0" y="3977172"/>
                </a:lnTo>
                <a:lnTo>
                  <a:pt x="0" y="0"/>
                </a:lnTo>
                <a:lnTo>
                  <a:pt x="2964650" y="0"/>
                </a:lnTo>
                <a:lnTo>
                  <a:pt x="2964650" y="3977172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2DF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/>
          <p:nvPr/>
        </p:nvSpPr>
        <p:spPr>
          <a:xfrm>
            <a:off x="-570519" y="-4571019"/>
            <a:ext cx="19429038" cy="19429038"/>
          </a:xfrm>
          <a:custGeom>
            <a:rect b="b" l="l" r="r" t="t"/>
            <a:pathLst>
              <a:path extrusionOk="0" h="19429038" w="19429038">
                <a:moveTo>
                  <a:pt x="0" y="0"/>
                </a:moveTo>
                <a:lnTo>
                  <a:pt x="19429038" y="0"/>
                </a:lnTo>
                <a:lnTo>
                  <a:pt x="19429038" y="19429038"/>
                </a:lnTo>
                <a:lnTo>
                  <a:pt x="0" y="19429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20"/>
          <p:cNvSpPr/>
          <p:nvPr/>
        </p:nvSpPr>
        <p:spPr>
          <a:xfrm rot="-1490848">
            <a:off x="-4729312" y="-1726441"/>
            <a:ext cx="8572726" cy="4816313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20"/>
          <p:cNvSpPr/>
          <p:nvPr/>
        </p:nvSpPr>
        <p:spPr>
          <a:xfrm rot="-1490848">
            <a:off x="14444586" y="7197128"/>
            <a:ext cx="8572726" cy="4816313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20"/>
          <p:cNvSpPr/>
          <p:nvPr/>
        </p:nvSpPr>
        <p:spPr>
          <a:xfrm>
            <a:off x="15428558" y="5872993"/>
            <a:ext cx="979712" cy="935053"/>
          </a:xfrm>
          <a:custGeom>
            <a:rect b="b" l="l" r="r" t="t"/>
            <a:pathLst>
              <a:path extrusionOk="0" h="935053" w="979712">
                <a:moveTo>
                  <a:pt x="0" y="0"/>
                </a:moveTo>
                <a:lnTo>
                  <a:pt x="979712" y="0"/>
                </a:lnTo>
                <a:lnTo>
                  <a:pt x="979712" y="935052"/>
                </a:lnTo>
                <a:lnTo>
                  <a:pt x="0" y="935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20"/>
          <p:cNvSpPr/>
          <p:nvPr/>
        </p:nvSpPr>
        <p:spPr>
          <a:xfrm rot="10800000">
            <a:off x="1879730" y="3478955"/>
            <a:ext cx="979712" cy="935053"/>
          </a:xfrm>
          <a:custGeom>
            <a:rect b="b" l="l" r="r" t="t"/>
            <a:pathLst>
              <a:path extrusionOk="0" h="935053" w="979712">
                <a:moveTo>
                  <a:pt x="979712" y="935052"/>
                </a:moveTo>
                <a:lnTo>
                  <a:pt x="0" y="935052"/>
                </a:lnTo>
                <a:lnTo>
                  <a:pt x="0" y="0"/>
                </a:lnTo>
                <a:lnTo>
                  <a:pt x="979712" y="0"/>
                </a:lnTo>
                <a:lnTo>
                  <a:pt x="979712" y="935052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20"/>
          <p:cNvSpPr/>
          <p:nvPr/>
        </p:nvSpPr>
        <p:spPr>
          <a:xfrm>
            <a:off x="3634468" y="1931541"/>
            <a:ext cx="12773802" cy="5762727"/>
          </a:xfrm>
          <a:custGeom>
            <a:rect b="b" l="l" r="r" t="t"/>
            <a:pathLst>
              <a:path extrusionOk="0" h="5762727" w="12773802">
                <a:moveTo>
                  <a:pt x="0" y="0"/>
                </a:moveTo>
                <a:lnTo>
                  <a:pt x="12773802" y="0"/>
                </a:lnTo>
                <a:lnTo>
                  <a:pt x="12773802" y="5762726"/>
                </a:lnTo>
                <a:lnTo>
                  <a:pt x="0" y="57627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20"/>
          <p:cNvSpPr/>
          <p:nvPr/>
        </p:nvSpPr>
        <p:spPr>
          <a:xfrm>
            <a:off x="228600" y="5753100"/>
            <a:ext cx="3831224" cy="4335748"/>
          </a:xfrm>
          <a:custGeom>
            <a:rect b="b" l="l" r="r" t="t"/>
            <a:pathLst>
              <a:path extrusionOk="0" h="4335748" w="3831224">
                <a:moveTo>
                  <a:pt x="0" y="0"/>
                </a:moveTo>
                <a:lnTo>
                  <a:pt x="3831224" y="0"/>
                </a:lnTo>
                <a:lnTo>
                  <a:pt x="3831224" y="4335748"/>
                </a:lnTo>
                <a:lnTo>
                  <a:pt x="0" y="43357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20"/>
          <p:cNvSpPr txBox="1"/>
          <p:nvPr/>
        </p:nvSpPr>
        <p:spPr>
          <a:xfrm>
            <a:off x="5127469" y="504825"/>
            <a:ext cx="8033063" cy="1209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BE4D2A"/>
                </a:solidFill>
                <a:latin typeface="Arial"/>
                <a:ea typeface="Arial"/>
                <a:cs typeface="Arial"/>
                <a:sym typeface="Arial"/>
              </a:rPr>
              <a:t>Запитання 6</a:t>
            </a:r>
            <a:endParaRPr/>
          </a:p>
        </p:txBody>
      </p:sp>
      <p:sp>
        <p:nvSpPr>
          <p:cNvPr id="193" name="Google Shape;193;p20"/>
          <p:cNvSpPr txBox="1"/>
          <p:nvPr/>
        </p:nvSpPr>
        <p:spPr>
          <a:xfrm>
            <a:off x="4418339" y="2636442"/>
            <a:ext cx="10564088" cy="4296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Який вид м'яса найчастіше використовують для приготування котлет?</a:t>
            </a:r>
            <a:endParaRPr/>
          </a:p>
          <a:p>
            <a:pPr indent="0" lvl="0" marL="0" marR="0" rtl="0" algn="ctr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Курятина;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Свинина;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Яловичина;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Баранина.</a:t>
            </a:r>
            <a:endParaRPr/>
          </a:p>
        </p:txBody>
      </p:sp>
      <p:sp>
        <p:nvSpPr>
          <p:cNvPr id="194" name="Google Shape;194;p20"/>
          <p:cNvSpPr/>
          <p:nvPr/>
        </p:nvSpPr>
        <p:spPr>
          <a:xfrm rot="-610566">
            <a:off x="9802004" y="8361337"/>
            <a:ext cx="1506785" cy="1284534"/>
          </a:xfrm>
          <a:custGeom>
            <a:rect b="b" l="l" r="r" t="t"/>
            <a:pathLst>
              <a:path extrusionOk="0" h="1284534" w="1506785">
                <a:moveTo>
                  <a:pt x="0" y="0"/>
                </a:moveTo>
                <a:lnTo>
                  <a:pt x="1506785" y="0"/>
                </a:lnTo>
                <a:lnTo>
                  <a:pt x="1506785" y="1284534"/>
                </a:lnTo>
                <a:lnTo>
                  <a:pt x="0" y="128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20"/>
          <p:cNvSpPr/>
          <p:nvPr/>
        </p:nvSpPr>
        <p:spPr>
          <a:xfrm rot="10800000">
            <a:off x="15323350" y="-266700"/>
            <a:ext cx="2964650" cy="3977172"/>
          </a:xfrm>
          <a:custGeom>
            <a:rect b="b" l="l" r="r" t="t"/>
            <a:pathLst>
              <a:path extrusionOk="0" h="3977172" w="2964650">
                <a:moveTo>
                  <a:pt x="2964650" y="3977172"/>
                </a:moveTo>
                <a:lnTo>
                  <a:pt x="0" y="3977172"/>
                </a:lnTo>
                <a:lnTo>
                  <a:pt x="0" y="0"/>
                </a:lnTo>
                <a:lnTo>
                  <a:pt x="2964650" y="0"/>
                </a:lnTo>
                <a:lnTo>
                  <a:pt x="2964650" y="3977172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2DF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"/>
          <p:cNvSpPr/>
          <p:nvPr/>
        </p:nvSpPr>
        <p:spPr>
          <a:xfrm>
            <a:off x="-570519" y="-4571019"/>
            <a:ext cx="19429038" cy="19429038"/>
          </a:xfrm>
          <a:custGeom>
            <a:rect b="b" l="l" r="r" t="t"/>
            <a:pathLst>
              <a:path extrusionOk="0" h="19429038" w="19429038">
                <a:moveTo>
                  <a:pt x="0" y="0"/>
                </a:moveTo>
                <a:lnTo>
                  <a:pt x="19429038" y="0"/>
                </a:lnTo>
                <a:lnTo>
                  <a:pt x="19429038" y="19429038"/>
                </a:lnTo>
                <a:lnTo>
                  <a:pt x="0" y="19429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21"/>
          <p:cNvSpPr/>
          <p:nvPr/>
        </p:nvSpPr>
        <p:spPr>
          <a:xfrm rot="-1490848">
            <a:off x="-4729312" y="-1726441"/>
            <a:ext cx="8572726" cy="4816313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21"/>
          <p:cNvSpPr/>
          <p:nvPr/>
        </p:nvSpPr>
        <p:spPr>
          <a:xfrm rot="-1490848">
            <a:off x="14444586" y="7197128"/>
            <a:ext cx="8572726" cy="4816313"/>
          </a:xfrm>
          <a:custGeom>
            <a:rect b="b" l="l" r="r" t="t"/>
            <a:pathLst>
              <a:path extrusionOk="0" h="4816313" w="8572726">
                <a:moveTo>
                  <a:pt x="0" y="0"/>
                </a:moveTo>
                <a:lnTo>
                  <a:pt x="8572726" y="0"/>
                </a:lnTo>
                <a:lnTo>
                  <a:pt x="8572726" y="4816313"/>
                </a:lnTo>
                <a:lnTo>
                  <a:pt x="0" y="481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21"/>
          <p:cNvSpPr/>
          <p:nvPr/>
        </p:nvSpPr>
        <p:spPr>
          <a:xfrm>
            <a:off x="15428558" y="5872993"/>
            <a:ext cx="979712" cy="935053"/>
          </a:xfrm>
          <a:custGeom>
            <a:rect b="b" l="l" r="r" t="t"/>
            <a:pathLst>
              <a:path extrusionOk="0" h="935053" w="979712">
                <a:moveTo>
                  <a:pt x="0" y="0"/>
                </a:moveTo>
                <a:lnTo>
                  <a:pt x="979712" y="0"/>
                </a:lnTo>
                <a:lnTo>
                  <a:pt x="979712" y="935052"/>
                </a:lnTo>
                <a:lnTo>
                  <a:pt x="0" y="935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21"/>
          <p:cNvSpPr/>
          <p:nvPr/>
        </p:nvSpPr>
        <p:spPr>
          <a:xfrm rot="10800000">
            <a:off x="1879730" y="3478955"/>
            <a:ext cx="979712" cy="935053"/>
          </a:xfrm>
          <a:custGeom>
            <a:rect b="b" l="l" r="r" t="t"/>
            <a:pathLst>
              <a:path extrusionOk="0" h="935053" w="979712">
                <a:moveTo>
                  <a:pt x="979712" y="935052"/>
                </a:moveTo>
                <a:lnTo>
                  <a:pt x="0" y="935052"/>
                </a:lnTo>
                <a:lnTo>
                  <a:pt x="0" y="0"/>
                </a:lnTo>
                <a:lnTo>
                  <a:pt x="979712" y="0"/>
                </a:lnTo>
                <a:lnTo>
                  <a:pt x="979712" y="935052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21"/>
          <p:cNvSpPr/>
          <p:nvPr/>
        </p:nvSpPr>
        <p:spPr>
          <a:xfrm>
            <a:off x="3634468" y="1931541"/>
            <a:ext cx="12773802" cy="5762727"/>
          </a:xfrm>
          <a:custGeom>
            <a:rect b="b" l="l" r="r" t="t"/>
            <a:pathLst>
              <a:path extrusionOk="0" h="5762727" w="12773802">
                <a:moveTo>
                  <a:pt x="0" y="0"/>
                </a:moveTo>
                <a:lnTo>
                  <a:pt x="12773802" y="0"/>
                </a:lnTo>
                <a:lnTo>
                  <a:pt x="12773802" y="5762726"/>
                </a:lnTo>
                <a:lnTo>
                  <a:pt x="0" y="57627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21"/>
          <p:cNvSpPr/>
          <p:nvPr/>
        </p:nvSpPr>
        <p:spPr>
          <a:xfrm>
            <a:off x="0" y="5951252"/>
            <a:ext cx="3831224" cy="4335748"/>
          </a:xfrm>
          <a:custGeom>
            <a:rect b="b" l="l" r="r" t="t"/>
            <a:pathLst>
              <a:path extrusionOk="0" h="4335748" w="3831224">
                <a:moveTo>
                  <a:pt x="0" y="0"/>
                </a:moveTo>
                <a:lnTo>
                  <a:pt x="3831224" y="0"/>
                </a:lnTo>
                <a:lnTo>
                  <a:pt x="3831224" y="4335748"/>
                </a:lnTo>
                <a:lnTo>
                  <a:pt x="0" y="43357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21"/>
          <p:cNvSpPr txBox="1"/>
          <p:nvPr/>
        </p:nvSpPr>
        <p:spPr>
          <a:xfrm>
            <a:off x="5127469" y="504825"/>
            <a:ext cx="8033063" cy="1209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BE4D2A"/>
                </a:solidFill>
                <a:latin typeface="Arial"/>
                <a:ea typeface="Arial"/>
                <a:cs typeface="Arial"/>
                <a:sym typeface="Arial"/>
              </a:rPr>
              <a:t>Запитання 7</a:t>
            </a:r>
            <a:endParaRPr/>
          </a:p>
        </p:txBody>
      </p:sp>
      <p:sp>
        <p:nvSpPr>
          <p:cNvPr id="208" name="Google Shape;208;p21"/>
          <p:cNvSpPr txBox="1"/>
          <p:nvPr/>
        </p:nvSpPr>
        <p:spPr>
          <a:xfrm>
            <a:off x="4418339" y="2636442"/>
            <a:ext cx="10564088" cy="50270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Який інгредієнт додають до котлетної маси для покращення еластичності та зв’язування?</a:t>
            </a:r>
            <a:endParaRPr/>
          </a:p>
          <a:p>
            <a:pPr indent="0" lvl="0" marL="0" marR="0" rtl="0" algn="ctr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Сметану;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Яйця;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Картоплю;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Олію.</a:t>
            </a:r>
            <a:endParaRPr/>
          </a:p>
        </p:txBody>
      </p:sp>
      <p:sp>
        <p:nvSpPr>
          <p:cNvPr id="209" name="Google Shape;209;p21"/>
          <p:cNvSpPr/>
          <p:nvPr/>
        </p:nvSpPr>
        <p:spPr>
          <a:xfrm rot="-610566">
            <a:off x="9802004" y="8361337"/>
            <a:ext cx="1506785" cy="1284534"/>
          </a:xfrm>
          <a:custGeom>
            <a:rect b="b" l="l" r="r" t="t"/>
            <a:pathLst>
              <a:path extrusionOk="0" h="1284534" w="1506785">
                <a:moveTo>
                  <a:pt x="0" y="0"/>
                </a:moveTo>
                <a:lnTo>
                  <a:pt x="1506785" y="0"/>
                </a:lnTo>
                <a:lnTo>
                  <a:pt x="1506785" y="1284534"/>
                </a:lnTo>
                <a:lnTo>
                  <a:pt x="0" y="1284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21"/>
          <p:cNvSpPr/>
          <p:nvPr/>
        </p:nvSpPr>
        <p:spPr>
          <a:xfrm rot="10800000">
            <a:off x="15323350" y="0"/>
            <a:ext cx="2964650" cy="3977172"/>
          </a:xfrm>
          <a:custGeom>
            <a:rect b="b" l="l" r="r" t="t"/>
            <a:pathLst>
              <a:path extrusionOk="0" h="3977172" w="2964650">
                <a:moveTo>
                  <a:pt x="2964650" y="3977172"/>
                </a:moveTo>
                <a:lnTo>
                  <a:pt x="0" y="3977172"/>
                </a:lnTo>
                <a:lnTo>
                  <a:pt x="0" y="0"/>
                </a:lnTo>
                <a:lnTo>
                  <a:pt x="2964650" y="0"/>
                </a:lnTo>
                <a:lnTo>
                  <a:pt x="2964650" y="3977172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