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65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86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7188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37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90558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5342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16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489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06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674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63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3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13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41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7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02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FDBA-B6AF-4F54-AE06-0D6981F72AD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89D5BD-5101-40B0-9742-2663A394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3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287" y="4082143"/>
            <a:ext cx="8915399" cy="2262781"/>
          </a:xfrm>
        </p:spPr>
        <p:txBody>
          <a:bodyPr/>
          <a:lstStyle/>
          <a:p>
            <a:r>
              <a:rPr lang="uk-UA" dirty="0" smtClean="0"/>
              <a:t>Майстер-клас з оригамі «Мак – народний оберіг»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954" y="302295"/>
            <a:ext cx="5035732" cy="37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339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60154"/>
            <a:ext cx="8892073" cy="666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63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82" y="0"/>
            <a:ext cx="4370518" cy="327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3" y="3364706"/>
            <a:ext cx="4657725" cy="349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0"/>
            <a:ext cx="4366727" cy="327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90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798" y="-496950"/>
            <a:ext cx="2981706" cy="397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9314" y="-496951"/>
            <a:ext cx="2981705" cy="397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8915" y="2714228"/>
            <a:ext cx="3328988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2948" y="2539693"/>
            <a:ext cx="3330045" cy="478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78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2952" y="-361570"/>
            <a:ext cx="3108543" cy="414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6378" y="-412923"/>
            <a:ext cx="3103620" cy="413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2076" y="3085321"/>
            <a:ext cx="3097764" cy="413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4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0217" y="-402716"/>
            <a:ext cx="2890572" cy="385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2966" y="-320263"/>
            <a:ext cx="2914969" cy="371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9337" y="2709414"/>
            <a:ext cx="3361987" cy="448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07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0023" y="-372009"/>
            <a:ext cx="2947153" cy="392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4361" y="-271479"/>
            <a:ext cx="2937454" cy="373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466" y="3031670"/>
            <a:ext cx="3055776" cy="407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36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9873" y="5489376"/>
            <a:ext cx="3434651" cy="1280890"/>
          </a:xfrm>
        </p:spPr>
        <p:txBody>
          <a:bodyPr/>
          <a:lstStyle/>
          <a:p>
            <a:r>
              <a:rPr lang="uk-UA" dirty="0" smtClean="0"/>
              <a:t>Мак готовий!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5" y="124922"/>
            <a:ext cx="7144516" cy="535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647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12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Майстер-клас з оригамі «Мак – народний оберіг»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 готовий!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Майстер-клас з оригамі «Мак – народний оберіг»</dc:title>
  <dc:creator>Юлія</dc:creator>
  <cp:lastModifiedBy>Юлія</cp:lastModifiedBy>
  <cp:revision>9</cp:revision>
  <dcterms:created xsi:type="dcterms:W3CDTF">2025-05-08T17:13:27Z</dcterms:created>
  <dcterms:modified xsi:type="dcterms:W3CDTF">2025-05-08T17:30:46Z</dcterms:modified>
</cp:coreProperties>
</file>