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65" r:id="rId3"/>
    <p:sldId id="256" r:id="rId4"/>
    <p:sldId id="267" r:id="rId5"/>
    <p:sldId id="268" r:id="rId6"/>
    <p:sldId id="260" r:id="rId7"/>
    <p:sldId id="257" r:id="rId8"/>
    <p:sldId id="261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4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3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Новая папка 234\41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0" y="642918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bg1"/>
                </a:solidFill>
              </a:rPr>
              <a:t>Герої</a:t>
            </a:r>
            <a:r>
              <a:rPr lang="ru-RU" sz="5400" b="1" dirty="0" smtClean="0">
                <a:solidFill>
                  <a:schemeClr val="bg1"/>
                </a:solidFill>
              </a:rPr>
              <a:t> Крут: 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5400" b="1" dirty="0" err="1" smtClean="0">
                <a:solidFill>
                  <a:schemeClr val="bg1"/>
                </a:solidFill>
              </a:rPr>
              <a:t>пам’ятаємо</a:t>
            </a:r>
            <a:r>
              <a:rPr lang="ru-RU" sz="5400" b="1" dirty="0" smtClean="0">
                <a:solidFill>
                  <a:schemeClr val="bg1"/>
                </a:solidFill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</a:rPr>
              <a:t>подвиг </a:t>
            </a:r>
            <a:r>
              <a:rPr lang="ru-RU" sz="5400" b="1" dirty="0" err="1" smtClean="0">
                <a:solidFill>
                  <a:schemeClr val="bg1"/>
                </a:solidFill>
              </a:rPr>
              <a:t>молоді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unkeR\Pictures\29095523_9f4ea36_2_650x41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" y="274639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29 </a:t>
            </a:r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січня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1918 року — </a:t>
            </a:r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нерівний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бій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біля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станції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Крути.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2" descr="C:\Users\Padiak Maria\Downloads\крути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82103" y="0"/>
            <a:ext cx="4995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Хто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боронив ?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7047" y="943583"/>
            <a:ext cx="7850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latin typeface="Arial Black" pitchFamily="34" charset="0"/>
            </a:endParaRPr>
          </a:p>
          <a:p>
            <a:r>
              <a:rPr lang="ru-RU" sz="3600" dirty="0" err="1" smtClean="0">
                <a:latin typeface="Arial Black" pitchFamily="34" charset="0"/>
              </a:rPr>
              <a:t>Студенти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smtClean="0">
                <a:latin typeface="Arial Black" pitchFamily="34" charset="0"/>
              </a:rPr>
              <a:t>та </a:t>
            </a:r>
            <a:r>
              <a:rPr lang="ru-RU" sz="3600" dirty="0" err="1" smtClean="0">
                <a:latin typeface="Arial Black" pitchFamily="34" charset="0"/>
              </a:rPr>
              <a:t>гімназисти</a:t>
            </a:r>
            <a:r>
              <a:rPr lang="ru-RU" sz="3600" dirty="0" smtClean="0">
                <a:latin typeface="Arial Black" pitchFamily="34" charset="0"/>
              </a:rPr>
              <a:t> 16–20 </a:t>
            </a:r>
            <a:r>
              <a:rPr lang="ru-RU" sz="3600" dirty="0" err="1" smtClean="0">
                <a:latin typeface="Arial Black" pitchFamily="34" charset="0"/>
              </a:rPr>
              <a:t>років</a:t>
            </a:r>
            <a:r>
              <a:rPr lang="ru-RU" sz="3600" dirty="0" smtClean="0">
                <a:latin typeface="Arial Black" pitchFamily="34" charset="0"/>
              </a:rPr>
              <a:t>, </a:t>
            </a:r>
            <a:r>
              <a:rPr lang="ru-RU" sz="3600" dirty="0" err="1" smtClean="0">
                <a:latin typeface="Arial Black" pitchFamily="34" charset="0"/>
              </a:rPr>
              <a:t>добровольці</a:t>
            </a:r>
            <a:r>
              <a:rPr lang="ru-RU" sz="3600" dirty="0" smtClean="0">
                <a:latin typeface="Arial Black" pitchFamily="34" charset="0"/>
              </a:rPr>
              <a:t>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234\1233317721_090130_kruty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883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atin typeface="Arial Black" pitchFamily="34" charset="0"/>
              </a:rPr>
              <a:t>Затримали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err="1" smtClean="0">
                <a:latin typeface="Arial Black" pitchFamily="34" charset="0"/>
              </a:rPr>
              <a:t>наступ</a:t>
            </a:r>
            <a:r>
              <a:rPr lang="ru-RU" sz="3600" dirty="0" smtClean="0">
                <a:latin typeface="Arial Black" pitchFamily="34" charset="0"/>
              </a:rPr>
              <a:t> ворога та дали час для </a:t>
            </a:r>
            <a:r>
              <a:rPr lang="ru-RU" sz="3600" dirty="0" err="1" smtClean="0">
                <a:latin typeface="Arial Black" pitchFamily="34" charset="0"/>
              </a:rPr>
              <a:t>Брестського</a:t>
            </a:r>
            <a:r>
              <a:rPr lang="ru-RU" sz="3600" dirty="0" smtClean="0">
                <a:latin typeface="Arial Black" pitchFamily="34" charset="0"/>
              </a:rPr>
              <a:t> мирного договору.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 234\kr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5021" y="262647"/>
            <a:ext cx="63229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На </a:t>
            </a:r>
            <a:r>
              <a:rPr lang="ru-RU" sz="3600" dirty="0" err="1" smtClean="0">
                <a:latin typeface="Arial Black" pitchFamily="34" charset="0"/>
              </a:rPr>
              <a:t>Аскольдовій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err="1" smtClean="0">
                <a:latin typeface="Arial Black" pitchFamily="34" charset="0"/>
              </a:rPr>
              <a:t>могилі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err="1" smtClean="0">
                <a:latin typeface="Arial Black" pitchFamily="34" charset="0"/>
              </a:rPr>
              <a:t>Поховали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err="1" smtClean="0">
                <a:latin typeface="Arial Black" pitchFamily="34" charset="0"/>
              </a:rPr>
              <a:t>їх</a:t>
            </a:r>
            <a:r>
              <a:rPr lang="ru-RU" sz="3600" dirty="0" smtClean="0">
                <a:latin typeface="Arial Black" pitchFamily="34" charset="0"/>
              </a:rPr>
              <a:t> —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err="1" smtClean="0">
                <a:latin typeface="Arial Black" pitchFamily="34" charset="0"/>
              </a:rPr>
              <a:t>Тридцять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err="1" smtClean="0">
                <a:latin typeface="Arial Black" pitchFamily="34" charset="0"/>
              </a:rPr>
              <a:t>учнів</a:t>
            </a:r>
            <a:r>
              <a:rPr lang="ru-RU" sz="3600" dirty="0" smtClean="0">
                <a:latin typeface="Arial Black" pitchFamily="34" charset="0"/>
              </a:rPr>
              <a:t> </a:t>
            </a:r>
            <a:r>
              <a:rPr lang="ru-RU" sz="3600" dirty="0" err="1" smtClean="0">
                <a:latin typeface="Arial Black" pitchFamily="34" charset="0"/>
              </a:rPr>
              <a:t>українців</a:t>
            </a:r>
            <a:r>
              <a:rPr lang="ru-RU" sz="3600" dirty="0" smtClean="0">
                <a:latin typeface="Arial Black" pitchFamily="34" charset="0"/>
              </a:rPr>
              <a:t>,</a:t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600" dirty="0" err="1" smtClean="0">
                <a:latin typeface="Arial Black" pitchFamily="34" charset="0"/>
              </a:rPr>
              <a:t>Славних</a:t>
            </a:r>
            <a:r>
              <a:rPr lang="ru-RU" sz="3600" dirty="0" smtClean="0">
                <a:latin typeface="Arial Black" pitchFamily="34" charset="0"/>
              </a:rPr>
              <a:t>, </a:t>
            </a:r>
            <a:r>
              <a:rPr lang="ru-RU" sz="3600" dirty="0" err="1" smtClean="0">
                <a:latin typeface="Arial Black" pitchFamily="34" charset="0"/>
              </a:rPr>
              <a:t>молодих</a:t>
            </a:r>
            <a:r>
              <a:rPr lang="ru-RU" sz="3600" dirty="0" smtClean="0">
                <a:latin typeface="Arial Black" pitchFamily="34" charset="0"/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 descr="D:\КРЕЧКО М.В\Крути\картинки Крути\img22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804862" y="-360997"/>
            <a:ext cx="10753725" cy="757999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2" descr="C:\Users\Padiak Maria\Downloads\_Крути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46"/>
            <a:ext cx="9143999" cy="686294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Рисунок 3" descr="D:\КРЕЧКО М.В\Крути\картинки Крути\hq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3611" b="127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" name="Рисунок 4" descr="D:\КРЕЧКО М.В\Крути\картинки Крути\5589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-781050" y="-355600"/>
            <a:ext cx="10706100" cy="75692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457201" y="-355600"/>
            <a:ext cx="9601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Пам’ятаємо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.   </a:t>
            </a:r>
            <a:r>
              <a:rPr lang="ru-RU" sz="4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Шануємо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. </a:t>
            </a:r>
            <a:endParaRPr lang="ru-RU" sz="4800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  <a:p>
            <a:r>
              <a:rPr lang="ru-RU" sz="4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Боремося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.  </a:t>
            </a:r>
          </a:p>
          <a:p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                   Слава </a:t>
            </a:r>
            <a:r>
              <a:rPr lang="ru-RU" sz="4800" dirty="0" err="1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Україні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!</a:t>
            </a:r>
            <a:endParaRPr lang="ru-RU" sz="4800" dirty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52</Words>
  <Application>Microsoft Macintosh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BunkeR</dc:creator>
  <dc:description>generated using python-pptx</dc:description>
  <cp:lastModifiedBy>BunkeR</cp:lastModifiedBy>
  <cp:revision>2</cp:revision>
  <dcterms:created xsi:type="dcterms:W3CDTF">2013-01-27T09:14:16Z</dcterms:created>
  <dcterms:modified xsi:type="dcterms:W3CDTF">2026-01-24T13:53:06Z</dcterms:modified>
</cp:coreProperties>
</file>