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61" r:id="rId3"/>
    <p:sldId id="257" r:id="rId4"/>
    <p:sldId id="256" r:id="rId5"/>
    <p:sldId id="258" r:id="rId6"/>
    <p:sldId id="259" r:id="rId7"/>
    <p:sldId id="260" r:id="rId8"/>
    <p:sldId id="262" r:id="rId9"/>
    <p:sldId id="266" r:id="rId10"/>
    <p:sldId id="267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1C64F-8B95-4452-B043-F459ADD15028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5D207-17B4-4BD2-84F0-7A1042FFE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D207-17B4-4BD2-84F0-7A1042FFE54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D207-17B4-4BD2-84F0-7A1042FFE54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D207-17B4-4BD2-84F0-7A1042FFE54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D207-17B4-4BD2-84F0-7A1042FFE54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D207-17B4-4BD2-84F0-7A1042FFE54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D207-17B4-4BD2-84F0-7A1042FFE54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D207-17B4-4BD2-84F0-7A1042FFE54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D207-17B4-4BD2-84F0-7A1042FFE54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79F8A-F118-4D75-BFC0-8C60C727F0D2}" type="datetimeFigureOut">
              <a:rPr lang="ru-RU" smtClean="0"/>
              <a:pPr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9E3F4-391E-4DCF-865C-6636EB877F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14290"/>
            <a:ext cx="8929718" cy="1071586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/>
            </a:r>
            <a:br>
              <a:rPr lang="en-US" sz="3600" b="1" dirty="0" smtClean="0">
                <a:solidFill>
                  <a:srgbClr val="7030A0"/>
                </a:solidFill>
              </a:rPr>
            </a:br>
            <a:r>
              <a:rPr lang="en-US" sz="3600" b="1" dirty="0" smtClean="0">
                <a:solidFill>
                  <a:srgbClr val="7030A0"/>
                </a:solidFill>
              </a:rPr>
              <a:t>Modern   </a:t>
            </a:r>
            <a:r>
              <a:rPr lang="en-US" sz="3600" b="1" dirty="0" smtClean="0">
                <a:solidFill>
                  <a:srgbClr val="7030A0"/>
                </a:solidFill>
              </a:rPr>
              <a:t>Communication  </a:t>
            </a:r>
            <a:r>
              <a:rPr lang="en-US" sz="4000" b="1" dirty="0" smtClean="0">
                <a:solidFill>
                  <a:srgbClr val="7030A0"/>
                </a:solidFill>
              </a:rPr>
              <a:t>Technologies In Our Life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“</a:t>
            </a:r>
            <a:r>
              <a:rPr lang="en-US" sz="3600" b="1" dirty="0" smtClean="0">
                <a:solidFill>
                  <a:srgbClr val="0070C0"/>
                </a:solidFill>
              </a:rPr>
              <a:t>Progress is impossible without change, and those who cannot change their minds cannot change anything.”</a:t>
            </a:r>
            <a:endParaRPr lang="ru-RU" sz="3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Bernard Shaw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36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D:\новые Вика документы\Вика документы\Тести 11 клас\picture 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857628"/>
            <a:ext cx="3862189" cy="2733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285728"/>
            <a:ext cx="842968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 smtClean="0"/>
          </a:p>
          <a:p>
            <a:pPr algn="ctr"/>
            <a:r>
              <a:rPr lang="en-US" sz="4800" dirty="0" smtClean="0"/>
              <a:t>Surprise </a:t>
            </a:r>
            <a:r>
              <a:rPr lang="en-US" sz="4800" smtClean="0"/>
              <a:t>from </a:t>
            </a:r>
            <a:r>
              <a:rPr lang="en-US" sz="4800" smtClean="0"/>
              <a:t>Phil </a:t>
            </a:r>
            <a:r>
              <a:rPr lang="en-US" sz="4800" dirty="0" smtClean="0"/>
              <a:t>Donahue</a:t>
            </a:r>
          </a:p>
          <a:p>
            <a:pPr algn="ctr"/>
            <a:r>
              <a:rPr lang="en-US" sz="4800" dirty="0" smtClean="0"/>
              <a:t> </a:t>
            </a:r>
          </a:p>
        </p:txBody>
      </p:sp>
      <p:pic>
        <p:nvPicPr>
          <p:cNvPr id="2" name="Picture 2" descr="D:\новые Вика документы\Вика документы\Тести 11 клас\250px-Phil_Donahue_at_the_Toronto_International_Film_Festiv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0187" y="1357299"/>
            <a:ext cx="4080639" cy="5500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571480"/>
            <a:ext cx="778674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Complete the sentences 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214554"/>
            <a:ext cx="8643998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Courier New" pitchFamily="49" charset="0"/>
              <a:buChar char="o"/>
              <a:defRPr/>
            </a:pPr>
            <a:r>
              <a:rPr lang="en-US" sz="3600" b="1" dirty="0" smtClean="0">
                <a:solidFill>
                  <a:schemeClr val="accent6"/>
                </a:solidFill>
              </a:rPr>
              <a:t>Today at the lesson I have known…</a:t>
            </a:r>
          </a:p>
          <a:p>
            <a:pPr>
              <a:buFont typeface="Courier New" pitchFamily="49" charset="0"/>
              <a:buChar char="o"/>
              <a:defRPr/>
            </a:pPr>
            <a:r>
              <a:rPr lang="en-US" sz="3600" b="1" dirty="0" smtClean="0">
                <a:solidFill>
                  <a:schemeClr val="accent6"/>
                </a:solidFill>
              </a:rPr>
              <a:t> I can…</a:t>
            </a:r>
          </a:p>
          <a:p>
            <a:pPr>
              <a:buFont typeface="Courier New" pitchFamily="49" charset="0"/>
              <a:buChar char="o"/>
              <a:defRPr/>
            </a:pPr>
            <a:r>
              <a:rPr lang="en-US" sz="3600" b="1" dirty="0" smtClean="0">
                <a:solidFill>
                  <a:schemeClr val="accent6"/>
                </a:solidFill>
              </a:rPr>
              <a:t> I know such words as…</a:t>
            </a:r>
          </a:p>
          <a:p>
            <a:pPr>
              <a:buFont typeface="Courier New" pitchFamily="49" charset="0"/>
              <a:buChar char="o"/>
              <a:defRPr/>
            </a:pPr>
            <a:r>
              <a:rPr lang="en-US" sz="3600" b="1" dirty="0" smtClean="0">
                <a:solidFill>
                  <a:schemeClr val="accent6"/>
                </a:solidFill>
              </a:rPr>
              <a:t>The lesson was</a:t>
            </a:r>
          </a:p>
          <a:p>
            <a:pPr>
              <a:defRPr/>
            </a:pPr>
            <a:r>
              <a:rPr lang="en-US" sz="3600" b="1" dirty="0" smtClean="0">
                <a:solidFill>
                  <a:schemeClr val="accent6"/>
                </a:solidFill>
              </a:rPr>
              <a:t>( wasn’t) interesting because …</a:t>
            </a:r>
          </a:p>
          <a:p>
            <a:pPr>
              <a:buFont typeface="Courier New" pitchFamily="49" charset="0"/>
              <a:buChar char="o"/>
              <a:defRPr/>
            </a:pPr>
            <a:r>
              <a:rPr lang="en-US" sz="3600" b="1" dirty="0" smtClean="0">
                <a:solidFill>
                  <a:schemeClr val="accent6"/>
                </a:solidFill>
              </a:rPr>
              <a:t> I think my mark is…</a:t>
            </a:r>
          </a:p>
        </p:txBody>
      </p:sp>
      <p:pic>
        <p:nvPicPr>
          <p:cNvPr id="5" name="Picture 3" descr="D:\новые Вика документы\Вика документы\Тести 11 клас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92906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571480"/>
            <a:ext cx="778674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Home Assignment 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214554"/>
            <a:ext cx="8643998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600" dirty="0" smtClean="0"/>
              <a:t>Prepare your own report about the role of technology in our life, your own presentations</a:t>
            </a:r>
            <a:endParaRPr lang="en-US" sz="3600" b="1" dirty="0" smtClean="0">
              <a:solidFill>
                <a:schemeClr val="accent6"/>
              </a:solidFill>
            </a:endParaRPr>
          </a:p>
        </p:txBody>
      </p:sp>
      <p:pic>
        <p:nvPicPr>
          <p:cNvPr id="2051" name="Picture 3" descr="D:\новые Вика документы\Вика документы\Тести 11 клас\communication_head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4140531"/>
            <a:ext cx="2176456" cy="21697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85728"/>
            <a:ext cx="800105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THE </a:t>
            </a:r>
            <a:r>
              <a:rPr lang="en-US" sz="4400" dirty="0" smtClean="0"/>
              <a:t>PHIL DONAHUE </a:t>
            </a:r>
            <a:r>
              <a:rPr lang="en-US" sz="4400" dirty="0" smtClean="0"/>
              <a:t>SHOW</a:t>
            </a:r>
            <a:endParaRPr lang="ru-RU" sz="4400" dirty="0"/>
          </a:p>
        </p:txBody>
      </p:sp>
      <p:pic>
        <p:nvPicPr>
          <p:cNvPr id="1028" name="Picture 4" descr="D:\новые Вика документы\Вика документы\Тести 11 клас\donahue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095336"/>
            <a:ext cx="4143404" cy="5524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  <a:p>
            <a:endParaRPr lang="en-US" sz="2300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2857488" y="5715016"/>
            <a:ext cx="192882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300" dirty="0" smtClean="0"/>
              <a:t>Wi-Fi modem</a:t>
            </a:r>
            <a:endParaRPr lang="ru-RU" sz="23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71934" y="3429000"/>
            <a:ext cx="214314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Mobile phone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429520" y="5000636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Tablet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500166" y="3286124"/>
            <a:ext cx="192882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Digital radio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786578" y="3214686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Smartphone</a:t>
            </a:r>
          </a:p>
        </p:txBody>
      </p:sp>
      <p:pic>
        <p:nvPicPr>
          <p:cNvPr id="2053" name="Picture 5" descr="C:\Users\admin\Desktop\Photos for Oxford\mobilephon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1500174"/>
            <a:ext cx="2062160" cy="1607511"/>
          </a:xfrm>
          <a:prstGeom prst="roundRect">
            <a:avLst/>
          </a:prstGeom>
          <a:noFill/>
          <a:scene3d>
            <a:camera prst="orthographicFront">
              <a:rot lat="1200000" lon="1800000" rev="0"/>
            </a:camera>
            <a:lightRig rig="threePt" dir="t"/>
          </a:scene3d>
        </p:spPr>
      </p:pic>
      <p:pic>
        <p:nvPicPr>
          <p:cNvPr id="2054" name="Picture 6" descr="C:\Users\admin\Desktop\Photos for Oxford\digitalradio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285860"/>
            <a:ext cx="2228850" cy="2047875"/>
          </a:xfrm>
          <a:prstGeom prst="roundRect">
            <a:avLst/>
          </a:prstGeom>
          <a:noFill/>
          <a:scene3d>
            <a:camera prst="orthographicFront">
              <a:rot lat="0" lon="1800000" rev="1200000"/>
            </a:camera>
            <a:lightRig rig="threePt" dir="t"/>
          </a:scene3d>
        </p:spPr>
      </p:pic>
      <p:sp>
        <p:nvSpPr>
          <p:cNvPr id="19" name="Прямоугольник 18"/>
          <p:cNvSpPr/>
          <p:nvPr/>
        </p:nvSpPr>
        <p:spPr>
          <a:xfrm>
            <a:off x="1714480" y="285728"/>
            <a:ext cx="635798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Try to guess. What’s this?</a:t>
            </a:r>
            <a:endParaRPr lang="ru-RU" sz="4400" dirty="0"/>
          </a:p>
        </p:txBody>
      </p:sp>
      <p:pic>
        <p:nvPicPr>
          <p:cNvPr id="1027" name="Picture 3" descr="D:\новые Вика документы\Вика документы\Тести 11 клас\ыьфке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1500174"/>
            <a:ext cx="2729932" cy="1528762"/>
          </a:xfrm>
          <a:prstGeom prst="rect">
            <a:avLst/>
          </a:prstGeom>
          <a:noFill/>
        </p:spPr>
      </p:pic>
      <p:pic>
        <p:nvPicPr>
          <p:cNvPr id="1029" name="Picture 5" descr="D:\новые Вика документы\Вика документы\Тести 11 клас\table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4500570"/>
            <a:ext cx="2476500" cy="1847850"/>
          </a:xfrm>
          <a:prstGeom prst="rect">
            <a:avLst/>
          </a:prstGeom>
          <a:noFill/>
        </p:spPr>
      </p:pic>
      <p:pic>
        <p:nvPicPr>
          <p:cNvPr id="1028" name="Picture 4" descr="D:\новые Вика документы\Вика документы\Тести 11 клас\Beetel wireless router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4286256"/>
            <a:ext cx="2619412" cy="19656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pic>
        <p:nvPicPr>
          <p:cNvPr id="1026" name="Picture 2" descr="C:\Users\admin\Desktop\Photos for Oxford\stereo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3714752"/>
            <a:ext cx="2305050" cy="1990725"/>
          </a:xfrm>
          <a:prstGeom prst="roundRect">
            <a:avLst/>
          </a:prstGeom>
          <a:noFill/>
          <a:scene3d>
            <a:camera prst="orthographicFront">
              <a:rot lat="0" lon="1200000" rev="1200000"/>
            </a:camera>
            <a:lightRig rig="threePt" dir="t"/>
          </a:scene3d>
        </p:spPr>
      </p:pic>
      <p:pic>
        <p:nvPicPr>
          <p:cNvPr id="1027" name="Picture 3" descr="C:\Users\admin\Desktop\Photos for Oxford\satelitetv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2285992"/>
            <a:ext cx="3509416" cy="1700214"/>
          </a:xfrm>
          <a:prstGeom prst="roundRect">
            <a:avLst/>
          </a:prstGeom>
          <a:noFill/>
          <a:scene3d>
            <a:camera prst="perspectiveLeft">
              <a:rot lat="1200000" lon="1200000" rev="0"/>
            </a:camera>
            <a:lightRig rig="threePt" dir="t"/>
          </a:scene3d>
        </p:spPr>
      </p:pic>
      <p:pic>
        <p:nvPicPr>
          <p:cNvPr id="1028" name="Picture 4" descr="C:\Users\admin\Desktop\Photos for Oxford\portable cd player 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214290"/>
            <a:ext cx="2133600" cy="2133600"/>
          </a:xfrm>
          <a:prstGeom prst="roundRect">
            <a:avLst/>
          </a:prstGeom>
          <a:noFill/>
          <a:scene3d>
            <a:camera prst="orthographicFront">
              <a:rot lat="1200000" lon="1800000" rev="0"/>
            </a:camera>
            <a:lightRig rig="threePt" dir="t"/>
          </a:scene3d>
        </p:spPr>
      </p:pic>
      <p:pic>
        <p:nvPicPr>
          <p:cNvPr id="1030" name="Picture 6" descr="C:\Users\admin\Desktop\Photos for Oxford\camcorder1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3857628"/>
            <a:ext cx="2371725" cy="1924050"/>
          </a:xfrm>
          <a:prstGeom prst="roundRect">
            <a:avLst/>
          </a:prstGeom>
          <a:noFill/>
          <a:scene3d>
            <a:camera prst="orthographicFront">
              <a:rot lat="0" lon="1200000" rev="1200000"/>
            </a:camera>
            <a:lightRig rig="threePt" dir="t"/>
          </a:scene3d>
        </p:spPr>
      </p:pic>
      <p:sp>
        <p:nvSpPr>
          <p:cNvPr id="9" name="Прямоугольник 8"/>
          <p:cNvSpPr/>
          <p:nvPr/>
        </p:nvSpPr>
        <p:spPr>
          <a:xfrm>
            <a:off x="1071538" y="2571744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   Laptop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715140" y="2428868"/>
            <a:ext cx="214314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Portable CD player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286644" y="6000768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Stereo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14744" y="4286256"/>
            <a:ext cx="192882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Satellite TV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14348" y="5857892"/>
            <a:ext cx="200026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Camcorder</a:t>
            </a:r>
          </a:p>
        </p:txBody>
      </p:sp>
      <p:pic>
        <p:nvPicPr>
          <p:cNvPr id="3074" name="Picture 2" descr="D:\новые Вика документы\Вика документы\Тести 11 клас\laptop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596" y="357166"/>
            <a:ext cx="2428875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357166"/>
            <a:ext cx="764386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Try to find the Ukrainian equivalents</a:t>
            </a:r>
            <a:endParaRPr lang="ru-RU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1785926"/>
            <a:ext cx="292895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 </a:t>
            </a:r>
            <a:r>
              <a:rPr lang="en-US" sz="3000" dirty="0" smtClean="0"/>
              <a:t>Searching for information</a:t>
            </a:r>
            <a:endParaRPr lang="ru-RU" sz="3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28596" y="2786058"/>
            <a:ext cx="292895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Communicating</a:t>
            </a:r>
            <a:endParaRPr lang="ru-RU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57158" y="4714884"/>
            <a:ext cx="3000396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Nanotechnology</a:t>
            </a:r>
            <a:endParaRPr lang="ru-RU" sz="3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5715016"/>
            <a:ext cx="300039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Text </a:t>
            </a:r>
            <a:r>
              <a:rPr lang="en-US" sz="3200" dirty="0" err="1" smtClean="0"/>
              <a:t>messag</a:t>
            </a:r>
            <a:r>
              <a:rPr lang="uk-UA" sz="3200" dirty="0" smtClean="0"/>
              <a:t>е</a:t>
            </a:r>
            <a:endParaRPr lang="ru-RU" sz="3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28596" y="3857628"/>
            <a:ext cx="292895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Webinar</a:t>
            </a:r>
            <a:endParaRPr lang="ru-RU" sz="3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643570" y="2714620"/>
            <a:ext cx="307183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Шукати</a:t>
            </a:r>
            <a:r>
              <a:rPr lang="ru-RU" sz="2800" dirty="0" smtClean="0"/>
              <a:t> </a:t>
            </a:r>
            <a:r>
              <a:rPr lang="uk-UA" sz="2800" dirty="0" smtClean="0"/>
              <a:t>інформацію</a:t>
            </a:r>
            <a:endParaRPr 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643570" y="3643314"/>
            <a:ext cx="307183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Спілкування</a:t>
            </a:r>
            <a:endParaRPr lang="ru-RU" sz="28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643570" y="4429132"/>
            <a:ext cx="314327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500" dirty="0" smtClean="0"/>
              <a:t>Захід,що проводиться за допомогою Інтернету</a:t>
            </a:r>
            <a:endParaRPr lang="ru-RU" sz="25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643570" y="5786454"/>
            <a:ext cx="314327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err="1" smtClean="0"/>
              <a:t>Нанотехнології</a:t>
            </a:r>
            <a:endParaRPr lang="ru-RU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643570" y="1714488"/>
            <a:ext cx="314327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Текстове повідомлення</a:t>
            </a:r>
            <a:endParaRPr lang="ru-RU" sz="2800" dirty="0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3428992" y="2143116"/>
            <a:ext cx="2143140" cy="10001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428992" y="3071810"/>
            <a:ext cx="2143140" cy="10715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428992" y="4143380"/>
            <a:ext cx="2143140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428992" y="5072074"/>
            <a:ext cx="2143140" cy="10715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 flipH="1" flipV="1">
            <a:off x="2607455" y="3036091"/>
            <a:ext cx="3786214" cy="21431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14" name="Прямоугольник 13"/>
          <p:cNvSpPr/>
          <p:nvPr/>
        </p:nvSpPr>
        <p:spPr>
          <a:xfrm>
            <a:off x="928662" y="857232"/>
            <a:ext cx="77867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Complete the sentence</a:t>
            </a:r>
            <a:endParaRPr lang="ru-RU" sz="5400" dirty="0"/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214282" y="2214554"/>
            <a:ext cx="5000628" cy="42148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I cannot live without a </a:t>
            </a:r>
          </a:p>
          <a:p>
            <a:pPr algn="ctr"/>
            <a:r>
              <a:rPr lang="en-US" sz="4400" dirty="0" smtClean="0"/>
              <a:t>mobile phone because…</a:t>
            </a:r>
            <a:endParaRPr lang="ru-RU" sz="4400" dirty="0"/>
          </a:p>
        </p:txBody>
      </p:sp>
      <p:pic>
        <p:nvPicPr>
          <p:cNvPr id="3074" name="Picture 2" descr="C:\Users\admin\Desktop\Photos for Oxford\mobilephon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285992"/>
            <a:ext cx="3429024" cy="4189152"/>
          </a:xfrm>
          <a:prstGeom prst="roundRect">
            <a:avLst/>
          </a:prstGeom>
          <a:noFill/>
          <a:scene3d>
            <a:camera prst="orthographicFront">
              <a:rot lat="1200000" lon="1200000" rev="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Read and discuss the text </a:t>
            </a:r>
            <a:endParaRPr lang="ru-RU" sz="4000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14282" y="1348800"/>
            <a:ext cx="871540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Although texting is a convenient and cheap method of staying in touch with your friends, it can also bring problems.  In 2005, a British teenager became the first person in the world to receive treatment for an addiction to text messaging.  In one year, the nineteen-year-old spent about £4,500 on text.  (He was sending about 700 texts a week.)  He was also addicted to email, and sent 8,000 messages in one month from his computer at work.  The treatment is working well, however, and he now spends no more than £10 a week on texts.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1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5" name="Овал 4"/>
          <p:cNvSpPr/>
          <p:nvPr/>
        </p:nvSpPr>
        <p:spPr>
          <a:xfrm>
            <a:off x="3143240" y="2285992"/>
            <a:ext cx="2857520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Computers are used for</a:t>
            </a:r>
            <a:endParaRPr lang="ru-RU" sz="3200" dirty="0"/>
          </a:p>
        </p:txBody>
      </p:sp>
      <p:sp>
        <p:nvSpPr>
          <p:cNvPr id="6" name="Овал 5"/>
          <p:cNvSpPr/>
          <p:nvPr/>
        </p:nvSpPr>
        <p:spPr>
          <a:xfrm>
            <a:off x="1357290" y="571480"/>
            <a:ext cx="2786082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sending letters</a:t>
            </a:r>
            <a:endParaRPr lang="ru-RU" sz="3200" dirty="0"/>
          </a:p>
        </p:txBody>
      </p:sp>
      <p:sp>
        <p:nvSpPr>
          <p:cNvPr id="7" name="Овал 6"/>
          <p:cNvSpPr/>
          <p:nvPr/>
        </p:nvSpPr>
        <p:spPr>
          <a:xfrm>
            <a:off x="0" y="2000240"/>
            <a:ext cx="2714612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</a:t>
            </a:r>
            <a:r>
              <a:rPr lang="en-US" sz="2800" dirty="0" smtClean="0"/>
              <a:t>earching for information</a:t>
            </a:r>
            <a:endParaRPr lang="ru-RU" sz="2800" dirty="0"/>
          </a:p>
        </p:txBody>
      </p:sp>
      <p:sp>
        <p:nvSpPr>
          <p:cNvPr id="8" name="Овал 7"/>
          <p:cNvSpPr/>
          <p:nvPr/>
        </p:nvSpPr>
        <p:spPr>
          <a:xfrm>
            <a:off x="571472" y="4857760"/>
            <a:ext cx="3143272" cy="1071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playing games</a:t>
            </a:r>
            <a:endParaRPr lang="ru-RU" sz="3200" dirty="0"/>
          </a:p>
        </p:txBody>
      </p:sp>
      <p:sp>
        <p:nvSpPr>
          <p:cNvPr id="9" name="Овал 8"/>
          <p:cNvSpPr/>
          <p:nvPr/>
        </p:nvSpPr>
        <p:spPr>
          <a:xfrm>
            <a:off x="5357818" y="642918"/>
            <a:ext cx="357190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communication</a:t>
            </a:r>
            <a:endParaRPr lang="ru-RU" sz="2800" dirty="0"/>
          </a:p>
        </p:txBody>
      </p:sp>
      <p:sp>
        <p:nvSpPr>
          <p:cNvPr id="10" name="Овал 9"/>
          <p:cNvSpPr/>
          <p:nvPr/>
        </p:nvSpPr>
        <p:spPr>
          <a:xfrm>
            <a:off x="6072198" y="2643182"/>
            <a:ext cx="307180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 </a:t>
            </a:r>
            <a:r>
              <a:rPr lang="en-US" sz="3200" dirty="0" smtClean="0"/>
              <a:t>holding webinars</a:t>
            </a:r>
            <a:endParaRPr lang="ru-RU" sz="3200" dirty="0"/>
          </a:p>
        </p:txBody>
      </p:sp>
      <p:sp>
        <p:nvSpPr>
          <p:cNvPr id="11" name="Овал 10"/>
          <p:cNvSpPr/>
          <p:nvPr/>
        </p:nvSpPr>
        <p:spPr>
          <a:xfrm>
            <a:off x="5214942" y="4714884"/>
            <a:ext cx="314327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education</a:t>
            </a:r>
            <a:endParaRPr lang="ru-RU" sz="32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500430" y="1571612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7" idx="6"/>
          </p:cNvCxnSpPr>
          <p:nvPr/>
        </p:nvCxnSpPr>
        <p:spPr>
          <a:xfrm rot="10800000">
            <a:off x="2714612" y="2893215"/>
            <a:ext cx="428630" cy="108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5464975" y="1893083"/>
            <a:ext cx="1000132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929322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5" idx="5"/>
            <a:endCxn id="11" idx="0"/>
          </p:cNvCxnSpPr>
          <p:nvPr/>
        </p:nvCxnSpPr>
        <p:spPr>
          <a:xfrm rot="16200000" flipH="1">
            <a:off x="5701700" y="3630006"/>
            <a:ext cx="965464" cy="1204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5" idx="3"/>
            <a:endCxn id="8" idx="0"/>
          </p:cNvCxnSpPr>
          <p:nvPr/>
        </p:nvCxnSpPr>
        <p:spPr>
          <a:xfrm rot="5400000">
            <a:off x="2298241" y="3594287"/>
            <a:ext cx="1108340" cy="1418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571480"/>
            <a:ext cx="778674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Complete the sentences 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214554"/>
            <a:ext cx="8643998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Technology will make the world a better place because:</a:t>
            </a:r>
          </a:p>
          <a:p>
            <a:r>
              <a:rPr lang="en-US" sz="3600" dirty="0" smtClean="0"/>
              <a:t>- With the help of computers we can…</a:t>
            </a:r>
          </a:p>
          <a:p>
            <a:r>
              <a:rPr lang="en-US" sz="3600" dirty="0" smtClean="0"/>
              <a:t>- With the help of the Internet we can…</a:t>
            </a:r>
          </a:p>
          <a:p>
            <a:pPr>
              <a:buFontTx/>
              <a:buChar char="-"/>
            </a:pPr>
            <a:r>
              <a:rPr lang="en-US" sz="3600" dirty="0" smtClean="0"/>
              <a:t>With the help of mo</a:t>
            </a:r>
            <a:r>
              <a:rPr lang="en-US" sz="4000" dirty="0" smtClean="0"/>
              <a:t>bile phone we can…</a:t>
            </a:r>
          </a:p>
          <a:p>
            <a:r>
              <a:rPr lang="en-US" sz="4000" dirty="0" smtClean="0"/>
              <a:t>- Some nanotechnologies can help to …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336</Words>
  <Application>Microsoft Office PowerPoint</Application>
  <PresentationFormat>Экран (4:3)</PresentationFormat>
  <Paragraphs>64</Paragraphs>
  <Slides>12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Modern   Communication  Technologies In Our Life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zzz</cp:lastModifiedBy>
  <cp:revision>97</cp:revision>
  <dcterms:created xsi:type="dcterms:W3CDTF">2011-10-19T14:57:58Z</dcterms:created>
  <dcterms:modified xsi:type="dcterms:W3CDTF">2026-01-13T13:01:46Z</dcterms:modified>
</cp:coreProperties>
</file>