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61" r:id="rId5"/>
    <p:sldId id="256" r:id="rId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08E6F-8B26-49E3-BB19-05866AD0B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D93521-C3A6-4D72-81A2-C2DDA3A2C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D9634-B59D-4F8F-89DB-1E143E30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C27F0-59FC-4A51-8921-BA8E4975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E4417-EB67-43EA-B56A-F836FA2D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68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2B3EB-BFAF-425D-BB72-EBBCC09C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E097D1-921D-472B-A608-C0113621D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FD8BEC-3A40-455D-8CC0-75D9855C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E7A37-D3AF-4E9E-A777-110ABDF2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FD699C-0779-4B3C-A3B1-07379B33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088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7C7FA7-C974-4F4C-9351-A033299AD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C709E5-81A7-408D-9EA6-11B23B2DC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60006-8010-4C55-93C5-7F863742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F9B2C0-449C-478D-8CB3-3714F470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5AA75C-C340-4D7F-8085-3D92DBBC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615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E8868-450E-4EFE-96CA-9DA3587A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0BACE-32B2-4631-A894-0657A101B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ECD32-B1C0-4D02-B668-222677B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32B8C-BAC3-4F05-B552-E788548F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3DD405-56C6-4F9C-A0E0-EE82DA27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94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BC1A4-F461-4F8C-9F31-E933DF10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B859D3-B944-44F6-97B8-17900860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2FBC2-91FA-4734-8E3B-84AAAF7A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2C54A-A6E2-4E59-977E-71A06835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003D58-45E6-447D-92E7-B1ACED23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151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79AF2-852D-4EFE-991E-4B21B2AC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372CE-6830-42FD-B8A7-637DF545A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FFB0DE-5949-4AA4-8B81-0BA465718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AF2764-6BD7-47C1-ADEB-EF005279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F9EDAE-9C60-492A-A6C9-615BEE3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DD1C98-754D-4188-A486-3BEF1020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865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CA13B-7985-4E5F-8E44-523C8FC3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25E4A2-4072-42D0-A69C-7553698CE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4E5BCC-4AA3-40AE-9E96-CE39FF908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D76324-336D-4B5E-A9E9-A228FFD14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2BA8B-7EFA-40A6-8D1D-C7438BB10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52C247-A4B0-4D55-854D-0F893934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2F4DB0-DA21-4491-B459-B6FE47FE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E0C8B7-75DC-40BF-AE7A-978A05A9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755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FB9E2-9F08-43E7-B13B-F064AEED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9B0B07-663A-40A1-BEBD-9422E2AF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6B082A-544D-472C-AF25-E36182E0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4EE7D2-851E-460F-A9CF-3941F450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117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67E59B-145E-470B-B389-720822E8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32D3E2-528C-4BCE-A28C-532FA9E2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57A59F-F090-4037-AF98-EECD1F7A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892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24F7B-484A-427E-A60F-D75F4F48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047C1-1B7D-46E2-B18A-28E01A9E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79721F-CDCB-48BB-AB23-19DD6C9B6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B6B03B-6F76-4F8E-85B9-06B121A7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7826B8-BA1A-468D-8B3D-94BE1A1D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4015C1-CD34-48D9-A314-12CB2649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485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0950A-13B8-4B0E-B5B8-BE511F04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A67312-B6CB-4017-B7F1-1AFC03094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F37737-9691-46FB-9737-FF728EDA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92534B-18E7-47DF-B932-7F9CFF21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0A6B5F-A3F5-446A-9B30-67241BE2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4780EC-3D64-4F15-B593-C6B421CA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634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E3E43-C56E-4133-9623-24BDF08C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4E0C54-B558-4123-A56D-83F57775A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6F72C-D04E-4962-A1CF-F409C3B11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BFE3-D060-4D80-A332-CDBEC8D6F990}" type="datetimeFigureOut">
              <a:rPr lang="ru-UA" smtClean="0"/>
              <a:t>07.01.2026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F088E-07CF-40B2-B228-68DF2A159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44676-F10A-4330-80F6-2FE7370CB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B639-7AFD-45EE-ABF8-85031ACB9E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7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96CB90-42FB-42AB-B2CE-28F6B27D7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F7B4E2-2792-4445-9AC9-DCAEB2D43483}"/>
              </a:ext>
            </a:extLst>
          </p:cNvPr>
          <p:cNvSpPr/>
          <p:nvPr/>
        </p:nvSpPr>
        <p:spPr>
          <a:xfrm>
            <a:off x="5242297" y="2085985"/>
            <a:ext cx="49483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</a:t>
            </a:r>
            <a:r>
              <a:rPr lang="ru-RU" sz="44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Зимові</a:t>
            </a:r>
            <a:r>
              <a:rPr lang="ru-RU" sz="4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44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чистомовки</a:t>
            </a:r>
            <a:r>
              <a:rPr lang="ru-RU" sz="4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B4681-90EF-4211-8A66-E6EE40E58CA4}"/>
              </a:ext>
            </a:extLst>
          </p:cNvPr>
          <p:cNvSpPr txBox="1"/>
          <p:nvPr/>
        </p:nvSpPr>
        <p:spPr>
          <a:xfrm>
            <a:off x="2944258" y="396661"/>
            <a:ext cx="7929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Комунальний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заклад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Орільський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заклад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дошкільної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ясла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садок)» </a:t>
            </a:r>
          </a:p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Лозівської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Міської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ради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Харківської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області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643C6-CA43-4E56-BB1C-1E9BDC0C3407}"/>
              </a:ext>
            </a:extLst>
          </p:cNvPr>
          <p:cNvSpPr txBox="1"/>
          <p:nvPr/>
        </p:nvSpPr>
        <p:spPr>
          <a:xfrm>
            <a:off x="8111168" y="6138173"/>
            <a:ext cx="2762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Підготувала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вихователь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Тетяна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Дмитрусенко</a:t>
            </a:r>
            <a:endParaRPr lang="ru-UA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3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B66709-0090-4FE4-8F35-BE9ADFCDF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70" b="71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3E23F4-7AA8-4401-820F-6D6E57322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23" y="4789396"/>
            <a:ext cx="2139881" cy="17740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7CC25B-EDB8-48AA-AA31-741F4848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19105" y="4285749"/>
            <a:ext cx="2139881" cy="17740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BFF4EB-7DC1-41ED-ACFE-187207954F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6724" r="8417" b="26613"/>
          <a:stretch/>
        </p:blipFill>
        <p:spPr>
          <a:xfrm>
            <a:off x="299823" y="294514"/>
            <a:ext cx="4068208" cy="1192763"/>
          </a:xfrm>
          <a:prstGeom prst="round2Diag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3F268B-E61F-40F8-A619-EC3B41E80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914" y="3141384"/>
            <a:ext cx="4066384" cy="12286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0E3CE1-3993-449E-A1D7-AE9DAE95B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913" y="258656"/>
            <a:ext cx="4066384" cy="1228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41B216-555F-49D3-8091-2596492E3CFD}"/>
              </a:ext>
            </a:extLst>
          </p:cNvPr>
          <p:cNvSpPr txBox="1"/>
          <p:nvPr/>
        </p:nvSpPr>
        <p:spPr>
          <a:xfrm>
            <a:off x="500487" y="396608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Ла – ла – ла –до нас прийшла зима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CC4B9-C0D5-44F3-BDEF-AAE689FEF568}"/>
              </a:ext>
            </a:extLst>
          </p:cNvPr>
          <p:cNvSpPr txBox="1"/>
          <p:nvPr/>
        </p:nvSpPr>
        <p:spPr>
          <a:xfrm>
            <a:off x="500487" y="776598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Ди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ди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ди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наступили холоди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2A781-471A-4B58-B63C-DBEAC340B9EF}"/>
              </a:ext>
            </a:extLst>
          </p:cNvPr>
          <p:cNvSpPr txBox="1"/>
          <p:nvPr/>
        </p:nvSpPr>
        <p:spPr>
          <a:xfrm>
            <a:off x="7854108" y="258656"/>
            <a:ext cx="273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Рі</a:t>
            </a:r>
            <a:r>
              <a:rPr lang="ru-RU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ru-RU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рі</a:t>
            </a:r>
            <a:r>
              <a:rPr lang="ru-RU" sz="2400" dirty="0">
                <a:solidFill>
                  <a:srgbClr val="0070C0"/>
                </a:solidFill>
                <a:latin typeface="Gabriola" panose="04040605051002020D02" pitchFamily="82" charset="0"/>
              </a:rPr>
              <a:t> - </a:t>
            </a:r>
            <a:r>
              <a:rPr lang="ru-RU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рі</a:t>
            </a:r>
            <a:r>
              <a:rPr lang="ru-RU" sz="2400" dirty="0">
                <a:solidFill>
                  <a:srgbClr val="0070C0"/>
                </a:solidFill>
                <a:latin typeface="Gabriola" panose="04040605051002020D02" pitchFamily="82" charset="0"/>
              </a:rPr>
              <a:t> -  </a:t>
            </a:r>
            <a:r>
              <a:rPr lang="ru-RU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хмарки</a:t>
            </a:r>
            <a:r>
              <a:rPr lang="ru-RU" sz="2400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угорі</a:t>
            </a:r>
            <a:endParaRPr lang="ru-RU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277660-11FC-48EF-8275-7762FE9182DF}"/>
              </a:ext>
            </a:extLst>
          </p:cNvPr>
          <p:cNvSpPr txBox="1"/>
          <p:nvPr/>
        </p:nvSpPr>
        <p:spPr>
          <a:xfrm>
            <a:off x="7854108" y="720321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Ок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-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ок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ок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падає сніжок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5FBCE-583F-43B2-9E84-13F5D1DC3398}"/>
              </a:ext>
            </a:extLst>
          </p:cNvPr>
          <p:cNvSpPr txBox="1"/>
          <p:nvPr/>
        </p:nvSpPr>
        <p:spPr>
          <a:xfrm>
            <a:off x="4596710" y="3283026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Ас- ас – ас – падає сніжок на нас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62CAED-0B3C-44F6-B6D3-13F708B71BBC}"/>
              </a:ext>
            </a:extLst>
          </p:cNvPr>
          <p:cNvSpPr txBox="1"/>
          <p:nvPr/>
        </p:nvSpPr>
        <p:spPr>
          <a:xfrm>
            <a:off x="4596710" y="3630871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Ги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ги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ги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 – стало біло навкруги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2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C4D30B-1838-40EE-8AC1-6E5A73AD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04A012-E8E4-4F92-AFFB-C141D3BBC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4622307"/>
            <a:ext cx="2139881" cy="17740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4BD50F-728D-43B3-8E2C-DBA9FE03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44531" y="4622307"/>
            <a:ext cx="2139881" cy="17740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0FE026-2C57-4056-BD70-985ECB3CE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146" y="2813250"/>
            <a:ext cx="4276960" cy="12314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F25D09-8935-464A-995F-FE1B2A5E8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473" y="498792"/>
            <a:ext cx="4066384" cy="12314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1D190A-215D-425A-8C14-4335C27AE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43" y="584170"/>
            <a:ext cx="4066384" cy="1231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145587-2348-4F17-AA4E-9A041DEC9888}"/>
              </a:ext>
            </a:extLst>
          </p:cNvPr>
          <p:cNvSpPr txBox="1"/>
          <p:nvPr/>
        </p:nvSpPr>
        <p:spPr>
          <a:xfrm>
            <a:off x="1025523" y="584170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Ло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ло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ло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кучугури намело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41AC3-2104-4B33-987A-B58427D231FB}"/>
              </a:ext>
            </a:extLst>
          </p:cNvPr>
          <p:cNvSpPr txBox="1"/>
          <p:nvPr/>
        </p:nvSpPr>
        <p:spPr>
          <a:xfrm>
            <a:off x="1025523" y="1114541"/>
            <a:ext cx="376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Са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са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са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кругом чарівна краса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2671F3-8895-441C-91EC-D34A805F0BE5}"/>
              </a:ext>
            </a:extLst>
          </p:cNvPr>
          <p:cNvSpPr txBox="1"/>
          <p:nvPr/>
        </p:nvSpPr>
        <p:spPr>
          <a:xfrm>
            <a:off x="7522131" y="520580"/>
            <a:ext cx="3353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Оз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оз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оз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нас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щіпає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мороз</a:t>
            </a:r>
          </a:p>
          <a:p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Ні – ні – ні - у на щічки червоні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C0B01-25FE-4F39-BFAD-32B7BA6684CA}"/>
              </a:ext>
            </a:extLst>
          </p:cNvPr>
          <p:cNvSpPr txBox="1"/>
          <p:nvPr/>
        </p:nvSpPr>
        <p:spPr>
          <a:xfrm>
            <a:off x="4283146" y="2829472"/>
            <a:ext cx="465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Єць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єць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єць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дме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холодний вітерець</a:t>
            </a:r>
          </a:p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Ик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ик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ик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з’явився сніговик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8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DC74C6-D064-45CE-A06A-D08B8B544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2F7C69-A681-4C9A-B5B1-ECA1D6CAB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02" y="4690244"/>
            <a:ext cx="2139881" cy="17740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8F1B7B-4DD7-4503-83FD-519B6CA35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26030" y="4626897"/>
            <a:ext cx="2139881" cy="17740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D92BCF-7FF5-4A57-9136-71CF24029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685" y="3596507"/>
            <a:ext cx="4273666" cy="12375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406F62-655B-4809-A732-F04591806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045" y="1405099"/>
            <a:ext cx="4273666" cy="12375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1E963E-7447-40F1-9361-1633A1AF2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547" y="1405100"/>
            <a:ext cx="4273666" cy="1237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6D0DBE-9D01-4B68-B198-8908F3EBD63D}"/>
              </a:ext>
            </a:extLst>
          </p:cNvPr>
          <p:cNvSpPr txBox="1"/>
          <p:nvPr/>
        </p:nvSpPr>
        <p:spPr>
          <a:xfrm>
            <a:off x="1490428" y="1514125"/>
            <a:ext cx="4047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Ни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ни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ни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люблять діти ковзани</a:t>
            </a:r>
          </a:p>
          <a:p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Та – та – та – ми взяли санчата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47A76-9681-402B-A32A-D83C7A0C9BC6}"/>
              </a:ext>
            </a:extLst>
          </p:cNvPr>
          <p:cNvSpPr txBox="1"/>
          <p:nvPr/>
        </p:nvSpPr>
        <p:spPr>
          <a:xfrm>
            <a:off x="6636045" y="1514125"/>
            <a:ext cx="4288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Ри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ри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ри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на санчатах мчим з гори</a:t>
            </a:r>
          </a:p>
          <a:p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Ра – ра – ра - грає в сніжки дітвора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7F4CFB-A944-4F40-AED9-EEBD60ACABC9}"/>
              </a:ext>
            </a:extLst>
          </p:cNvPr>
          <p:cNvSpPr txBox="1"/>
          <p:nvPr/>
        </p:nvSpPr>
        <p:spPr>
          <a:xfrm>
            <a:off x="4376379" y="3741320"/>
            <a:ext cx="3820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Ві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ві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ві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любимо розваги зимові</a:t>
            </a:r>
          </a:p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Ма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ма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ма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ой весела в нас зима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4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8F8638-8A18-41CB-A448-BD22E7E7C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D46E1E-E772-46A4-B386-BECF176E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60" b="96312" l="3182" r="90000">
                        <a14:foregroundMark x1="53409" y1="19306" x2="55000" y2="31020"/>
                        <a14:foregroundMark x1="55000" y1="31020" x2="52727" y2="34490"/>
                        <a14:foregroundMark x1="27045" y1="8894" x2="38409" y2="8460"/>
                        <a14:foregroundMark x1="38409" y1="8460" x2="39773" y2="11497"/>
                        <a14:foregroundMark x1="3636" y1="38178" x2="7955" y2="42950"/>
                        <a14:foregroundMark x1="68864" y1="86117" x2="45455" y2="94143"/>
                        <a14:foregroundMark x1="45455" y1="94143" x2="33636" y2="94143"/>
                        <a14:foregroundMark x1="33636" y1="94143" x2="33636" y2="94143"/>
                        <a14:foregroundMark x1="26920" y1="90742" x2="32727" y2="94143"/>
                        <a14:foregroundMark x1="32727" y1="94143" x2="41818" y2="96312"/>
                        <a14:foregroundMark x1="81364" y1="36226" x2="79318" y2="38612"/>
                        <a14:foregroundMark x1="54091" y1="38178" x2="57727" y2="65510"/>
                        <a14:backgroundMark x1="15227" y1="86985" x2="28409" y2="96312"/>
                      </a14:backgroundRemoval>
                    </a14:imgEffect>
                  </a14:imgLayer>
                </a14:imgProps>
              </a:ext>
            </a:extLst>
          </a:blip>
          <a:srcRect r="10394"/>
          <a:stretch/>
        </p:blipFill>
        <p:spPr>
          <a:xfrm>
            <a:off x="574254" y="4483865"/>
            <a:ext cx="2135895" cy="17796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DF05B2-CD22-4B6C-9461-659505B35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19244" y="4489400"/>
            <a:ext cx="2139881" cy="17740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2A95C6-521A-4E03-A9C8-FF2B376CF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420" y="3027492"/>
            <a:ext cx="4273666" cy="12436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E1050C-1094-4146-946D-B7F8E47F6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046" y="1124908"/>
            <a:ext cx="4273666" cy="12436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C9F088-14DD-4235-9E6E-85B69696B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92" y="1130443"/>
            <a:ext cx="4273666" cy="1243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20E6C-128B-4389-B083-FEC93C56F1E3}"/>
              </a:ext>
            </a:extLst>
          </p:cNvPr>
          <p:cNvSpPr txBox="1"/>
          <p:nvPr/>
        </p:nvSpPr>
        <p:spPr>
          <a:xfrm>
            <a:off x="1282288" y="1221086"/>
            <a:ext cx="3823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Ти – ти – ти – в лісі замети</a:t>
            </a:r>
          </a:p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Ив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ив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ив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зайчик шубку змінив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E97A7-8024-450D-B192-2A8B51AA13A3}"/>
              </a:ext>
            </a:extLst>
          </p:cNvPr>
          <p:cNvSpPr txBox="1"/>
          <p:nvPr/>
        </p:nvSpPr>
        <p:spPr>
          <a:xfrm>
            <a:off x="6804231" y="1221085"/>
            <a:ext cx="3937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Рі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рі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рі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прилетіли снігурі</a:t>
            </a:r>
          </a:p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Ам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ам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ам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важко взимку птахам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80C34-3A76-4905-8731-310C2ACBA021}"/>
              </a:ext>
            </a:extLst>
          </p:cNvPr>
          <p:cNvSpPr txBox="1"/>
          <p:nvPr/>
        </p:nvSpPr>
        <p:spPr>
          <a:xfrm>
            <a:off x="4244385" y="3033027"/>
            <a:ext cx="4153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Ла – ла – ла – хитра лисиця</a:t>
            </a:r>
          </a:p>
          <a:p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Лі – лі – лі – живе білка у дуплі</a:t>
            </a:r>
          </a:p>
          <a:p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Ідь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ідь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</a:t>
            </a:r>
            <a:r>
              <a:rPr lang="uk-UA" sz="2400" dirty="0" err="1">
                <a:solidFill>
                  <a:srgbClr val="0070C0"/>
                </a:solidFill>
                <a:latin typeface="Gabriola" panose="04040605051002020D02" pitchFamily="82" charset="0"/>
              </a:rPr>
              <a:t>ідь</a:t>
            </a:r>
            <a:r>
              <a:rPr lang="uk-UA" sz="2400" dirty="0">
                <a:solidFill>
                  <a:srgbClr val="0070C0"/>
                </a:solidFill>
                <a:latin typeface="Gabriola" panose="04040605051002020D02" pitchFamily="82" charset="0"/>
              </a:rPr>
              <a:t> – у барлозі спить ведмідь</a:t>
            </a:r>
            <a:endParaRPr lang="ru-UA" sz="2400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18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252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Super-Admin</dc:creator>
  <cp:lastModifiedBy>Super-Admin</cp:lastModifiedBy>
  <cp:revision>1</cp:revision>
  <dcterms:created xsi:type="dcterms:W3CDTF">2026-01-07T16:36:04Z</dcterms:created>
  <dcterms:modified xsi:type="dcterms:W3CDTF">2026-01-07T17:48:26Z</dcterms:modified>
</cp:coreProperties>
</file>