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44" r:id="rId4"/>
  </p:sldMasterIdLst>
  <p:notesMasterIdLst>
    <p:notesMasterId r:id="rId14"/>
  </p:notesMasterIdLst>
  <p:handoutMasterIdLst>
    <p:handoutMasterId r:id="rId15"/>
  </p:handoutMasterIdLst>
  <p:sldIdLst>
    <p:sldId id="256" r:id="rId5"/>
    <p:sldId id="258" r:id="rId6"/>
    <p:sldId id="260" r:id="rId7"/>
    <p:sldId id="276" r:id="rId8"/>
    <p:sldId id="277" r:id="rId9"/>
    <p:sldId id="275" r:id="rId10"/>
    <p:sldId id="278" r:id="rId11"/>
    <p:sldId id="280" r:id="rId12"/>
    <p:sldId id="279" r:id="rId13"/>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41" autoAdjust="0"/>
  </p:normalViewPr>
  <p:slideViewPr>
    <p:cSldViewPr snapToGrid="0" snapToObjects="1">
      <p:cViewPr varScale="1">
        <p:scale>
          <a:sx n="71" d="100"/>
          <a:sy n="71" d="100"/>
        </p:scale>
        <p:origin x="618" y="6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77" d="100"/>
          <a:sy n="77" d="100"/>
        </p:scale>
        <p:origin x="325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 xmlns:a16="http://schemas.microsoft.com/office/drawing/2014/main" id="{96CE4C60-6057-46D6-A5FF-00D8AB8AC8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 xmlns:a16="http://schemas.microsoft.com/office/drawing/2014/main" id="{6E876A49-CA08-43C3-8865-92E4A66BF7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AD0D56-D190-4F12-97EB-E600DA2C7AC1}" type="datetime1">
              <a:rPr lang="ru-RU" smtClean="0"/>
              <a:t>20.02.2026</a:t>
            </a:fld>
            <a:endParaRPr lang="ru-RU" dirty="0"/>
          </a:p>
        </p:txBody>
      </p:sp>
      <p:sp>
        <p:nvSpPr>
          <p:cNvPr id="4" name="Нижний колонтитул 3">
            <a:extLst>
              <a:ext uri="{FF2B5EF4-FFF2-40B4-BE49-F238E27FC236}">
                <a16:creationId xmlns="" xmlns:a16="http://schemas.microsoft.com/office/drawing/2014/main" id="{384604E6-ED3B-49F7-9F62-9D9BF74F1A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 xmlns:a16="http://schemas.microsoft.com/office/drawing/2014/main" id="{E1FFA4E6-A295-4A8E-B4EE-EEA5D9ABD7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4BBA8D-50FB-4097-BAAC-42E682BBB847}" type="slidenum">
              <a:rPr lang="ru-RU" smtClean="0"/>
              <a:t>‹#›</a:t>
            </a:fld>
            <a:endParaRPr lang="ru-RU"/>
          </a:p>
        </p:txBody>
      </p:sp>
    </p:spTree>
    <p:extLst>
      <p:ext uri="{BB962C8B-B14F-4D97-AF65-F5344CB8AC3E}">
        <p14:creationId xmlns:p14="http://schemas.microsoft.com/office/powerpoint/2010/main" val="383066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EFA3FA-379F-46C9-AE88-86CC6AC3C65B}" type="datetime1">
              <a:rPr lang="ru-RU" smtClean="0"/>
              <a:pPr/>
              <a:t>20.02.2026</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311EE-D3E2-4B2C-886A-E997919853A6}" type="slidenum">
              <a:rPr lang="ru-RU" noProof="0" smtClean="0"/>
              <a:t>‹#›</a:t>
            </a:fld>
            <a:endParaRPr lang="ru-RU" noProof="0"/>
          </a:p>
        </p:txBody>
      </p:sp>
    </p:spTree>
    <p:extLst>
      <p:ext uri="{BB962C8B-B14F-4D97-AF65-F5344CB8AC3E}">
        <p14:creationId xmlns:p14="http://schemas.microsoft.com/office/powerpoint/2010/main" val="3589532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B74311EE-D3E2-4B2C-886A-E997919853A6}" type="slidenum">
              <a:rPr lang="ru-RU" smtClean="0"/>
              <a:t>1</a:t>
            </a:fld>
            <a:endParaRPr lang="ru-RU"/>
          </a:p>
        </p:txBody>
      </p:sp>
    </p:spTree>
    <p:extLst>
      <p:ext uri="{BB962C8B-B14F-4D97-AF65-F5344CB8AC3E}">
        <p14:creationId xmlns:p14="http://schemas.microsoft.com/office/powerpoint/2010/main" val="3912123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B74311EE-D3E2-4B2C-886A-E997919853A6}" type="slidenum">
              <a:rPr lang="ru-RU" smtClean="0"/>
              <a:t>2</a:t>
            </a:fld>
            <a:endParaRPr lang="ru-RU"/>
          </a:p>
        </p:txBody>
      </p:sp>
    </p:spTree>
    <p:extLst>
      <p:ext uri="{BB962C8B-B14F-4D97-AF65-F5344CB8AC3E}">
        <p14:creationId xmlns:p14="http://schemas.microsoft.com/office/powerpoint/2010/main" val="2163708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B74311EE-D3E2-4B2C-886A-E997919853A6}" type="slidenum">
              <a:rPr lang="ru-RU" smtClean="0"/>
              <a:t>3</a:t>
            </a:fld>
            <a:endParaRPr lang="ru-RU"/>
          </a:p>
        </p:txBody>
      </p:sp>
    </p:spTree>
    <p:extLst>
      <p:ext uri="{BB962C8B-B14F-4D97-AF65-F5344CB8AC3E}">
        <p14:creationId xmlns:p14="http://schemas.microsoft.com/office/powerpoint/2010/main" val="981584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B74311EE-D3E2-4B2C-886A-E997919853A6}" type="slidenum">
              <a:rPr lang="ru-RU" smtClean="0"/>
              <a:t>4</a:t>
            </a:fld>
            <a:endParaRPr lang="ru-RU"/>
          </a:p>
        </p:txBody>
      </p:sp>
    </p:spTree>
    <p:extLst>
      <p:ext uri="{BB962C8B-B14F-4D97-AF65-F5344CB8AC3E}">
        <p14:creationId xmlns:p14="http://schemas.microsoft.com/office/powerpoint/2010/main" val="1477094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B74311EE-D3E2-4B2C-886A-E997919853A6}" type="slidenum">
              <a:rPr lang="ru-RU" smtClean="0"/>
              <a:t>5</a:t>
            </a:fld>
            <a:endParaRPr lang="ru-RU"/>
          </a:p>
        </p:txBody>
      </p:sp>
    </p:spTree>
    <p:extLst>
      <p:ext uri="{BB962C8B-B14F-4D97-AF65-F5344CB8AC3E}">
        <p14:creationId xmlns:p14="http://schemas.microsoft.com/office/powerpoint/2010/main" val="4013365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B74311EE-D3E2-4B2C-886A-E997919853A6}" type="slidenum">
              <a:rPr lang="ru-RU" smtClean="0"/>
              <a:t>6</a:t>
            </a:fld>
            <a:endParaRPr lang="ru-RU"/>
          </a:p>
        </p:txBody>
      </p:sp>
    </p:spTree>
    <p:extLst>
      <p:ext uri="{BB962C8B-B14F-4D97-AF65-F5344CB8AC3E}">
        <p14:creationId xmlns:p14="http://schemas.microsoft.com/office/powerpoint/2010/main" val="4199513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B74311EE-D3E2-4B2C-886A-E997919853A6}" type="slidenum">
              <a:rPr lang="ru-RU" smtClean="0"/>
              <a:t>7</a:t>
            </a:fld>
            <a:endParaRPr lang="ru-RU"/>
          </a:p>
        </p:txBody>
      </p:sp>
    </p:spTree>
    <p:extLst>
      <p:ext uri="{BB962C8B-B14F-4D97-AF65-F5344CB8AC3E}">
        <p14:creationId xmlns:p14="http://schemas.microsoft.com/office/powerpoint/2010/main" val="3826790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B74311EE-D3E2-4B2C-886A-E997919853A6}" type="slidenum">
              <a:rPr lang="ru-RU" smtClean="0"/>
              <a:t>8</a:t>
            </a:fld>
            <a:endParaRPr lang="ru-RU"/>
          </a:p>
        </p:txBody>
      </p:sp>
    </p:spTree>
    <p:extLst>
      <p:ext uri="{BB962C8B-B14F-4D97-AF65-F5344CB8AC3E}">
        <p14:creationId xmlns:p14="http://schemas.microsoft.com/office/powerpoint/2010/main" val="4226901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B74311EE-D3E2-4B2C-886A-E997919853A6}" type="slidenum">
              <a:rPr lang="ru-RU" smtClean="0"/>
              <a:t>9</a:t>
            </a:fld>
            <a:endParaRPr lang="ru-RU"/>
          </a:p>
        </p:txBody>
      </p:sp>
    </p:spTree>
    <p:extLst>
      <p:ext uri="{BB962C8B-B14F-4D97-AF65-F5344CB8AC3E}">
        <p14:creationId xmlns:p14="http://schemas.microsoft.com/office/powerpoint/2010/main" val="2262531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Рисунок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ctrTitle"/>
          </p:nvPr>
        </p:nvSpPr>
        <p:spPr>
          <a:xfrm>
            <a:off x="3962399" y="1964267"/>
            <a:ext cx="7197726" cy="2421464"/>
          </a:xfrm>
        </p:spPr>
        <p:txBody>
          <a:bodyPr rtlCol="0" anchor="b">
            <a:normAutofit/>
          </a:bodyPr>
          <a:lstStyle>
            <a:lvl1pPr algn="r">
              <a:defRPr sz="4800">
                <a:effectLst/>
              </a:defRPr>
            </a:lvl1pPr>
          </a:lstStyle>
          <a:p>
            <a:pPr rtl="0"/>
            <a:r>
              <a:rPr lang="ru-RU" noProof="0" smtClean="0"/>
              <a:t>Образец заголовка</a:t>
            </a:r>
            <a:endParaRPr lang="ru-RU" noProof="0"/>
          </a:p>
        </p:txBody>
      </p:sp>
      <p:sp>
        <p:nvSpPr>
          <p:cNvPr id="3" name="Подзаголовок 2"/>
          <p:cNvSpPr>
            <a:spLocks noGrp="1"/>
          </p:cNvSpPr>
          <p:nvPr>
            <p:ph type="subTitle" idx="1"/>
          </p:nvPr>
        </p:nvSpPr>
        <p:spPr>
          <a:xfrm>
            <a:off x="3962399" y="4385732"/>
            <a:ext cx="7197726" cy="1405467"/>
          </a:xfrm>
        </p:spPr>
        <p:txBody>
          <a:bodyPr rtlCol="0"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noProof="0" smtClean="0"/>
              <a:t>Образец подзаголовка</a:t>
            </a:r>
            <a:endParaRPr lang="ru-RU" noProof="0"/>
          </a:p>
        </p:txBody>
      </p:sp>
      <p:sp>
        <p:nvSpPr>
          <p:cNvPr id="4" name="Дата 3"/>
          <p:cNvSpPr>
            <a:spLocks noGrp="1"/>
          </p:cNvSpPr>
          <p:nvPr>
            <p:ph type="dt" sz="half" idx="10"/>
          </p:nvPr>
        </p:nvSpPr>
        <p:spPr>
          <a:xfrm>
            <a:off x="8932558" y="5870575"/>
            <a:ext cx="1600200" cy="377825"/>
          </a:xfrm>
        </p:spPr>
        <p:txBody>
          <a:bodyPr rtlCol="0"/>
          <a:lstStyle/>
          <a:p>
            <a:pPr rtl="0"/>
            <a:fld id="{C1D05881-E268-4858-B78D-B33984B254C5}" type="datetime1">
              <a:rPr lang="ru-RU" noProof="0" smtClean="0"/>
              <a:t>20.02.2026</a:t>
            </a:fld>
            <a:endParaRPr lang="ru-RU" noProof="0"/>
          </a:p>
        </p:txBody>
      </p:sp>
      <p:sp>
        <p:nvSpPr>
          <p:cNvPr id="5" name="Нижний колонтитул 4"/>
          <p:cNvSpPr>
            <a:spLocks noGrp="1"/>
          </p:cNvSpPr>
          <p:nvPr>
            <p:ph type="ftr" sz="quarter" idx="11"/>
          </p:nvPr>
        </p:nvSpPr>
        <p:spPr>
          <a:xfrm>
            <a:off x="3962399" y="5870575"/>
            <a:ext cx="4893958" cy="377825"/>
          </a:xfrm>
        </p:spPr>
        <p:txBody>
          <a:bodyPr rtlCol="0"/>
          <a:lstStyle/>
          <a:p>
            <a:pPr rtl="0"/>
            <a:endParaRPr lang="ru-RU" noProof="0"/>
          </a:p>
        </p:txBody>
      </p:sp>
      <p:sp>
        <p:nvSpPr>
          <p:cNvPr id="6" name="Номер слайда 5"/>
          <p:cNvSpPr>
            <a:spLocks noGrp="1"/>
          </p:cNvSpPr>
          <p:nvPr>
            <p:ph type="sldNum" sz="quarter" idx="12"/>
          </p:nvPr>
        </p:nvSpPr>
        <p:spPr>
          <a:xfrm>
            <a:off x="10608958" y="5870575"/>
            <a:ext cx="551167" cy="377825"/>
          </a:xfrm>
        </p:spPr>
        <p:txBody>
          <a:bodyPr rtlCol="0"/>
          <a:lstStyle/>
          <a:p>
            <a:pPr rtl="0"/>
            <a:fld id="{69E57DC2-970A-4B3E-BB1C-7A09969E49DF}" type="slidenum">
              <a:rPr lang="ru-RU" noProof="0" smtClean="0"/>
              <a:pPr/>
              <a:t>‹#›</a:t>
            </a:fld>
            <a:endParaRPr lang="ru-RU" noProof="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ый рисунок с подписью">
    <p:spTree>
      <p:nvGrpSpPr>
        <p:cNvPr id="1" name=""/>
        <p:cNvGrpSpPr/>
        <p:nvPr/>
      </p:nvGrpSpPr>
      <p:grpSpPr>
        <a:xfrm>
          <a:off x="0" y="0"/>
          <a:ext cx="0" cy="0"/>
          <a:chOff x="0" y="0"/>
          <a:chExt cx="0" cy="0"/>
        </a:xfrm>
      </p:grpSpPr>
      <p:pic>
        <p:nvPicPr>
          <p:cNvPr id="8" name="Рисунок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0" y="4732865"/>
            <a:ext cx="10131427" cy="566738"/>
          </a:xfrm>
        </p:spPr>
        <p:txBody>
          <a:bodyPr rtlCol="0" anchor="b">
            <a:normAutofit/>
          </a:bodyPr>
          <a:lstStyle>
            <a:lvl1pPr algn="l">
              <a:defRPr sz="2400" b="0"/>
            </a:lvl1pPr>
          </a:lstStyle>
          <a:p>
            <a:pPr rtl="0"/>
            <a:r>
              <a:rPr lang="ru-RU" noProof="0" smtClean="0"/>
              <a:t>Образец заголовка</a:t>
            </a:r>
            <a:endParaRPr lang="ru-RU" noProof="0"/>
          </a:p>
        </p:txBody>
      </p:sp>
      <p:sp>
        <p:nvSpPr>
          <p:cNvPr id="3" name="Рисунок 2"/>
          <p:cNvSpPr>
            <a:spLocks noGrp="1" noChangeAspect="1"/>
          </p:cNvSpPr>
          <p:nvPr>
            <p:ph type="pic" idx="1" hasCustomPrompt="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изображение</a:t>
            </a:r>
          </a:p>
        </p:txBody>
      </p:sp>
      <p:sp>
        <p:nvSpPr>
          <p:cNvPr id="4" name="Текст 3"/>
          <p:cNvSpPr>
            <a:spLocks noGrp="1"/>
          </p:cNvSpPr>
          <p:nvPr>
            <p:ph type="body" sz="half" idx="2"/>
          </p:nvPr>
        </p:nvSpPr>
        <p:spPr>
          <a:xfrm>
            <a:off x="685800" y="5299603"/>
            <a:ext cx="10131427" cy="49371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5" name="Дата 4"/>
          <p:cNvSpPr>
            <a:spLocks noGrp="1"/>
          </p:cNvSpPr>
          <p:nvPr>
            <p:ph type="dt" sz="half" idx="10"/>
          </p:nvPr>
        </p:nvSpPr>
        <p:spPr/>
        <p:txBody>
          <a:bodyPr rtlCol="0"/>
          <a:lstStyle/>
          <a:p>
            <a:pPr rtl="0"/>
            <a:fld id="{C1DDB940-01DC-4AC5-8216-0A8C71B32B7E}" type="datetime1">
              <a:rPr lang="ru-RU" noProof="0" smtClean="0"/>
              <a:t>20.02.2026</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69E57DC2-970A-4B3E-BB1C-7A09969E49DF}" type="slidenum">
              <a:rPr lang="ru-RU" noProof="0" smtClean="0"/>
              <a:pPr/>
              <a:t>‹#›</a:t>
            </a:fld>
            <a:endParaRPr lang="ru-RU" noProof="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Рисунок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1" y="609601"/>
            <a:ext cx="10131427" cy="3124199"/>
          </a:xfrm>
        </p:spPr>
        <p:txBody>
          <a:bodyPr rtlCol="0" anchor="ctr">
            <a:normAutofit/>
          </a:bodyPr>
          <a:lstStyle>
            <a:lvl1pPr algn="l">
              <a:defRPr sz="3200" b="0" cap="none"/>
            </a:lvl1pPr>
          </a:lstStyle>
          <a:p>
            <a:pPr rtl="0"/>
            <a:r>
              <a:rPr lang="ru-RU" noProof="0" smtClean="0"/>
              <a:t>Образец заголовка</a:t>
            </a:r>
            <a:endParaRPr lang="ru-RU" noProof="0"/>
          </a:p>
        </p:txBody>
      </p:sp>
      <p:sp>
        <p:nvSpPr>
          <p:cNvPr id="3" name="Текст 2"/>
          <p:cNvSpPr>
            <a:spLocks noGrp="1"/>
          </p:cNvSpPr>
          <p:nvPr>
            <p:ph type="body" idx="1"/>
          </p:nvPr>
        </p:nvSpPr>
        <p:spPr>
          <a:xfrm>
            <a:off x="685800" y="4343400"/>
            <a:ext cx="10131428"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43F037D2-0595-4316-AE6C-7072C108D198}" type="datetime1">
              <a:rPr lang="ru-RU" noProof="0" smtClean="0"/>
              <a:t>20.02.2026</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pPr/>
              <a:t>‹#›</a:t>
            </a:fld>
            <a:endParaRPr lang="ru-RU" noProof="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Рисунок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Надпись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ru-RU" sz="8000" noProof="0">
                <a:solidFill>
                  <a:schemeClr val="tx1"/>
                </a:solidFill>
                <a:effectLst/>
              </a:rPr>
              <a:t>»</a:t>
            </a:r>
          </a:p>
        </p:txBody>
      </p:sp>
      <p:sp>
        <p:nvSpPr>
          <p:cNvPr id="14" name="Надпись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ru-RU" sz="8000" noProof="0">
                <a:solidFill>
                  <a:schemeClr val="tx1"/>
                </a:solidFill>
                <a:effectLst/>
              </a:rPr>
              <a:t>«</a:t>
            </a:r>
          </a:p>
        </p:txBody>
      </p:sp>
      <p:sp>
        <p:nvSpPr>
          <p:cNvPr id="16" name="Заголовок 1"/>
          <p:cNvSpPr>
            <a:spLocks noGrp="1"/>
          </p:cNvSpPr>
          <p:nvPr>
            <p:ph type="title"/>
          </p:nvPr>
        </p:nvSpPr>
        <p:spPr>
          <a:xfrm>
            <a:off x="992267" y="609601"/>
            <a:ext cx="9550399" cy="2743199"/>
          </a:xfrm>
        </p:spPr>
        <p:txBody>
          <a:bodyPr rtlCol="0" anchor="ctr">
            <a:normAutofit/>
          </a:bodyPr>
          <a:lstStyle>
            <a:lvl1pPr algn="l">
              <a:defRPr sz="3200" b="0" cap="none">
                <a:solidFill>
                  <a:schemeClr val="tx1"/>
                </a:solidFill>
              </a:defRPr>
            </a:lvl1pPr>
          </a:lstStyle>
          <a:p>
            <a:pPr rtl="0"/>
            <a:r>
              <a:rPr lang="ru-RU" noProof="0" smtClean="0"/>
              <a:t>Образец заголовка</a:t>
            </a:r>
            <a:endParaRPr lang="ru-RU" noProof="0"/>
          </a:p>
        </p:txBody>
      </p:sp>
      <p:sp>
        <p:nvSpPr>
          <p:cNvPr id="10" name="Текст 9"/>
          <p:cNvSpPr>
            <a:spLocks noGrp="1"/>
          </p:cNvSpPr>
          <p:nvPr>
            <p:ph type="body" sz="quarter" idx="13"/>
          </p:nvPr>
        </p:nvSpPr>
        <p:spPr>
          <a:xfrm>
            <a:off x="1097875" y="3352800"/>
            <a:ext cx="9339184" cy="381000"/>
          </a:xfrm>
        </p:spPr>
        <p:txBody>
          <a:bodyPr rtlCol="0"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ru-RU" noProof="0" smtClean="0"/>
              <a:t>Образец текста</a:t>
            </a:r>
          </a:p>
        </p:txBody>
      </p:sp>
      <p:sp>
        <p:nvSpPr>
          <p:cNvPr id="3" name="Текст 2"/>
          <p:cNvSpPr>
            <a:spLocks noGrp="1"/>
          </p:cNvSpPr>
          <p:nvPr>
            <p:ph type="body" idx="1"/>
          </p:nvPr>
        </p:nvSpPr>
        <p:spPr>
          <a:xfrm>
            <a:off x="687465" y="4343400"/>
            <a:ext cx="10152367"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525B1558-9646-4A23-9775-8BBFAB3F173C}" type="datetime1">
              <a:rPr lang="ru-RU" noProof="0" smtClean="0"/>
              <a:t>20.02.2026</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pPr/>
              <a:t>‹#›</a:t>
            </a:fld>
            <a:endParaRPr lang="ru-RU" noProof="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7" name="Рисунок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2" y="3308581"/>
            <a:ext cx="10131425" cy="1468800"/>
          </a:xfrm>
        </p:spPr>
        <p:txBody>
          <a:bodyPr rtlCol="0" anchor="b">
            <a:normAutofit/>
          </a:bodyPr>
          <a:lstStyle>
            <a:lvl1pPr algn="l">
              <a:defRPr sz="3200" b="0" cap="none"/>
            </a:lvl1pPr>
          </a:lstStyle>
          <a:p>
            <a:pPr rtl="0"/>
            <a:r>
              <a:rPr lang="ru-RU" noProof="0" smtClean="0"/>
              <a:t>Образец заголовка</a:t>
            </a:r>
            <a:endParaRPr lang="ru-RU" noProof="0"/>
          </a:p>
        </p:txBody>
      </p:sp>
      <p:sp>
        <p:nvSpPr>
          <p:cNvPr id="3" name="Текст 2"/>
          <p:cNvSpPr>
            <a:spLocks noGrp="1"/>
          </p:cNvSpPr>
          <p:nvPr>
            <p:ph type="body" idx="1"/>
          </p:nvPr>
        </p:nvSpPr>
        <p:spPr>
          <a:xfrm>
            <a:off x="685801" y="4777381"/>
            <a:ext cx="10131426" cy="860400"/>
          </a:xfrm>
        </p:spPr>
        <p:txBody>
          <a:bodyPr rtlCol="0"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3BD4D917-35DA-4BED-B3A7-8A3163C0AA32}" type="datetime1">
              <a:rPr lang="ru-RU" noProof="0" smtClean="0"/>
              <a:t>20.02.2026</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pPr/>
              <a:t>‹#›</a:t>
            </a:fld>
            <a:endParaRPr lang="ru-RU" noProof="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очка имени с цитатой">
    <p:spTree>
      <p:nvGrpSpPr>
        <p:cNvPr id="1" name=""/>
        <p:cNvGrpSpPr/>
        <p:nvPr/>
      </p:nvGrpSpPr>
      <p:grpSpPr>
        <a:xfrm>
          <a:off x="0" y="0"/>
          <a:ext cx="0" cy="0"/>
          <a:chOff x="0" y="0"/>
          <a:chExt cx="0" cy="0"/>
        </a:xfrm>
      </p:grpSpPr>
      <p:pic>
        <p:nvPicPr>
          <p:cNvPr id="11" name="Рисунок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Надпись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ru-RU" sz="8000" noProof="0">
                <a:solidFill>
                  <a:schemeClr val="tx1"/>
                </a:solidFill>
                <a:effectLst/>
              </a:rPr>
              <a:t>»</a:t>
            </a:r>
          </a:p>
        </p:txBody>
      </p:sp>
      <p:sp>
        <p:nvSpPr>
          <p:cNvPr id="14" name="Надпись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ru-RU" sz="8000" noProof="0">
                <a:solidFill>
                  <a:schemeClr val="tx1"/>
                </a:solidFill>
                <a:effectLst/>
              </a:rPr>
              <a:t>«</a:t>
            </a:r>
          </a:p>
        </p:txBody>
      </p:sp>
      <p:sp>
        <p:nvSpPr>
          <p:cNvPr id="16" name="Заголовок 1"/>
          <p:cNvSpPr>
            <a:spLocks noGrp="1"/>
          </p:cNvSpPr>
          <p:nvPr>
            <p:ph type="title"/>
          </p:nvPr>
        </p:nvSpPr>
        <p:spPr>
          <a:xfrm>
            <a:off x="992267" y="609601"/>
            <a:ext cx="9550399" cy="2743199"/>
          </a:xfrm>
        </p:spPr>
        <p:txBody>
          <a:bodyPr rtlCol="0" anchor="ctr">
            <a:normAutofit/>
          </a:bodyPr>
          <a:lstStyle>
            <a:lvl1pPr algn="l">
              <a:defRPr sz="3200" b="0" cap="none">
                <a:solidFill>
                  <a:schemeClr val="tx1"/>
                </a:solidFill>
              </a:defRPr>
            </a:lvl1pPr>
          </a:lstStyle>
          <a:p>
            <a:pPr rtl="0"/>
            <a:r>
              <a:rPr lang="ru-RU" noProof="0" smtClean="0"/>
              <a:t>Образец заголовка</a:t>
            </a:r>
            <a:endParaRPr lang="ru-RU" noProof="0"/>
          </a:p>
        </p:txBody>
      </p:sp>
      <p:sp>
        <p:nvSpPr>
          <p:cNvPr id="10" name="Текст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rtl="0">
              <a:spcBef>
                <a:spcPct val="0"/>
              </a:spcBef>
              <a:buNone/>
            </a:pPr>
            <a:r>
              <a:rPr lang="ru-RU" noProof="0" smtClean="0"/>
              <a:t>Образец текста</a:t>
            </a:r>
          </a:p>
        </p:txBody>
      </p:sp>
      <p:sp>
        <p:nvSpPr>
          <p:cNvPr id="3" name="Текст 2"/>
          <p:cNvSpPr>
            <a:spLocks noGrp="1"/>
          </p:cNvSpPr>
          <p:nvPr>
            <p:ph type="body" idx="1"/>
          </p:nvPr>
        </p:nvSpPr>
        <p:spPr>
          <a:xfrm>
            <a:off x="685799" y="4775200"/>
            <a:ext cx="10135436" cy="10160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D95FCF15-9560-4A96-9174-05821032194E}" type="datetime1">
              <a:rPr lang="ru-RU" noProof="0" smtClean="0"/>
              <a:t>20.02.2026</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pPr/>
              <a:t>‹#›</a:t>
            </a:fld>
            <a:endParaRPr lang="ru-RU" noProof="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Рисунок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rtl="0"/>
            <a:r>
              <a:rPr lang="ru-RU" noProof="0" smtClean="0"/>
              <a:t>Образец заголовка</a:t>
            </a:r>
            <a:endParaRPr lang="ru-RU" noProof="0"/>
          </a:p>
        </p:txBody>
      </p:sp>
      <p:sp>
        <p:nvSpPr>
          <p:cNvPr id="10" name="Текст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rtl="0">
              <a:spcBef>
                <a:spcPct val="0"/>
              </a:spcBef>
              <a:buNone/>
            </a:pPr>
            <a:r>
              <a:rPr lang="ru-RU" noProof="0" smtClean="0"/>
              <a:t>Образец текста</a:t>
            </a:r>
          </a:p>
        </p:txBody>
      </p:sp>
      <p:sp>
        <p:nvSpPr>
          <p:cNvPr id="3" name="Текст 2"/>
          <p:cNvSpPr>
            <a:spLocks noGrp="1"/>
          </p:cNvSpPr>
          <p:nvPr>
            <p:ph type="body" idx="1"/>
          </p:nvPr>
        </p:nvSpPr>
        <p:spPr>
          <a:xfrm>
            <a:off x="685800" y="4343400"/>
            <a:ext cx="10131428" cy="14478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75027AD8-4FCC-482E-8268-5A80B4208CCB}" type="datetime1">
              <a:rPr lang="ru-RU" noProof="0" smtClean="0"/>
              <a:t>20.02.2026</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pPr/>
              <a:t>‹#›</a:t>
            </a:fld>
            <a:endParaRPr lang="ru-RU" noProof="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Рисунок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Заголовок 1"/>
          <p:cNvSpPr>
            <a:spLocks noGrp="1"/>
          </p:cNvSpPr>
          <p:nvPr>
            <p:ph type="title"/>
          </p:nvPr>
        </p:nvSpPr>
        <p:spPr>
          <a:xfrm>
            <a:off x="685801" y="609600"/>
            <a:ext cx="10131425" cy="1456267"/>
          </a:xfrm>
        </p:spPr>
        <p:txBody>
          <a:bodyPr rtlCol="0"/>
          <a:lstStyle/>
          <a:p>
            <a:pPr rtl="0"/>
            <a:r>
              <a:rPr lang="ru-RU" noProof="0" smtClean="0"/>
              <a:t>Образец заголовка</a:t>
            </a:r>
            <a:endParaRPr lang="ru-RU" noProof="0"/>
          </a:p>
        </p:txBody>
      </p:sp>
      <p:sp>
        <p:nvSpPr>
          <p:cNvPr id="3" name="Вертикальный текст 2"/>
          <p:cNvSpPr>
            <a:spLocks noGrp="1"/>
          </p:cNvSpPr>
          <p:nvPr>
            <p:ph type="body" orient="vert" idx="1"/>
          </p:nvPr>
        </p:nvSpPr>
        <p:spPr/>
        <p:txBody>
          <a:bodyPr vert="eaVert" rtlCol="0" anchor="t"/>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Дата 3"/>
          <p:cNvSpPr>
            <a:spLocks noGrp="1"/>
          </p:cNvSpPr>
          <p:nvPr>
            <p:ph type="dt" sz="half" idx="10"/>
          </p:nvPr>
        </p:nvSpPr>
        <p:spPr/>
        <p:txBody>
          <a:bodyPr rtlCol="0"/>
          <a:lstStyle/>
          <a:p>
            <a:pPr rtl="0"/>
            <a:fld id="{AA2AEB38-7064-4DDA-A0B1-3ACB4459D355}" type="datetime1">
              <a:rPr lang="ru-RU" noProof="0" smtClean="0"/>
              <a:t>20.02.2026</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Рисунок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Вертикальный заголовок 1"/>
          <p:cNvSpPr>
            <a:spLocks noGrp="1"/>
          </p:cNvSpPr>
          <p:nvPr>
            <p:ph type="title" orient="vert"/>
          </p:nvPr>
        </p:nvSpPr>
        <p:spPr>
          <a:xfrm>
            <a:off x="8658675" y="609599"/>
            <a:ext cx="2158552" cy="5181601"/>
          </a:xfrm>
        </p:spPr>
        <p:txBody>
          <a:bodyPr vert="eaVert" rtlCol="0"/>
          <a:lstStyle/>
          <a:p>
            <a:pPr rtl="0"/>
            <a:r>
              <a:rPr lang="ru-RU" noProof="0" smtClean="0"/>
              <a:t>Образец заголовка</a:t>
            </a:r>
            <a:endParaRPr lang="ru-RU" noProof="0"/>
          </a:p>
        </p:txBody>
      </p:sp>
      <p:sp>
        <p:nvSpPr>
          <p:cNvPr id="3" name="Вертикальный текст 2"/>
          <p:cNvSpPr>
            <a:spLocks noGrp="1"/>
          </p:cNvSpPr>
          <p:nvPr>
            <p:ph type="body" orient="vert" idx="1"/>
          </p:nvPr>
        </p:nvSpPr>
        <p:spPr>
          <a:xfrm>
            <a:off x="685800" y="609600"/>
            <a:ext cx="7832116" cy="5181600"/>
          </a:xfrm>
        </p:spPr>
        <p:txBody>
          <a:bodyPr vert="eaVert" rtlCol="0" anchor="t"/>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Дата 3"/>
          <p:cNvSpPr>
            <a:spLocks noGrp="1"/>
          </p:cNvSpPr>
          <p:nvPr>
            <p:ph type="dt" sz="half" idx="10"/>
          </p:nvPr>
        </p:nvSpPr>
        <p:spPr/>
        <p:txBody>
          <a:bodyPr rtlCol="0"/>
          <a:lstStyle/>
          <a:p>
            <a:pPr rtl="0"/>
            <a:fld id="{C3E4C558-0B9A-4639-AFB8-A7352334CC2A}" type="datetime1">
              <a:rPr lang="ru-RU" noProof="0" smtClean="0"/>
              <a:t>20.02.2026</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Рисунок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p:txBody>
          <a:bodyPr rtlCol="0"/>
          <a:lstStyle/>
          <a:p>
            <a:pPr rtl="0"/>
            <a:r>
              <a:rPr lang="ru-RU" noProof="0" smtClean="0"/>
              <a:t>Образец заголовка</a:t>
            </a:r>
            <a:endParaRPr lang="ru-RU" noProof="0"/>
          </a:p>
        </p:txBody>
      </p:sp>
      <p:sp>
        <p:nvSpPr>
          <p:cNvPr id="3" name="Объект 2"/>
          <p:cNvSpPr>
            <a:spLocks noGrp="1"/>
          </p:cNvSpPr>
          <p:nvPr>
            <p:ph idx="1"/>
          </p:nvPr>
        </p:nvSpPr>
        <p:spPr/>
        <p:txBody>
          <a:bodyPr rtlCol="0" anchor="ct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Дата 3"/>
          <p:cNvSpPr>
            <a:spLocks noGrp="1"/>
          </p:cNvSpPr>
          <p:nvPr>
            <p:ph type="dt" sz="half" idx="10"/>
          </p:nvPr>
        </p:nvSpPr>
        <p:spPr/>
        <p:txBody>
          <a:bodyPr rtlCol="0"/>
          <a:lstStyle/>
          <a:p>
            <a:pPr rtl="0"/>
            <a:fld id="{AE0C9481-8FC4-47B7-A3E3-75EF16199800}" type="datetime1">
              <a:rPr lang="ru-RU" noProof="0" smtClean="0"/>
              <a:t>20.02.2026</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Рисунок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0" y="3308581"/>
            <a:ext cx="10131427" cy="1468800"/>
          </a:xfrm>
        </p:spPr>
        <p:txBody>
          <a:bodyPr rtlCol="0" anchor="b"/>
          <a:lstStyle>
            <a:lvl1pPr algn="l">
              <a:defRPr sz="4000" b="0" cap="all"/>
            </a:lvl1pPr>
          </a:lstStyle>
          <a:p>
            <a:pPr rtl="0"/>
            <a:r>
              <a:rPr lang="ru-RU" noProof="0" smtClean="0"/>
              <a:t>Образец заголовка</a:t>
            </a:r>
            <a:endParaRPr lang="ru-RU" noProof="0"/>
          </a:p>
        </p:txBody>
      </p:sp>
      <p:sp>
        <p:nvSpPr>
          <p:cNvPr id="3" name="Текст 2"/>
          <p:cNvSpPr>
            <a:spLocks noGrp="1"/>
          </p:cNvSpPr>
          <p:nvPr>
            <p:ph type="body" idx="1"/>
          </p:nvPr>
        </p:nvSpPr>
        <p:spPr>
          <a:xfrm>
            <a:off x="685799" y="4777381"/>
            <a:ext cx="10131428" cy="860400"/>
          </a:xfrm>
        </p:spPr>
        <p:txBody>
          <a:bodyPr rtlCol="0"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smtClean="0"/>
              <a:t>Образец текста</a:t>
            </a:r>
          </a:p>
        </p:txBody>
      </p:sp>
      <p:sp>
        <p:nvSpPr>
          <p:cNvPr id="4" name="Дата 3"/>
          <p:cNvSpPr>
            <a:spLocks noGrp="1"/>
          </p:cNvSpPr>
          <p:nvPr>
            <p:ph type="dt" sz="half" idx="10"/>
          </p:nvPr>
        </p:nvSpPr>
        <p:spPr/>
        <p:txBody>
          <a:bodyPr rtlCol="0"/>
          <a:lstStyle/>
          <a:p>
            <a:pPr rtl="0"/>
            <a:fld id="{27233BFC-8063-40D9-ACA4-B9FC6D08CAAA}" type="datetime1">
              <a:rPr lang="ru-RU" noProof="0" smtClean="0"/>
              <a:t>20.02.2026</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69E57DC2-970A-4B3E-BB1C-7A09969E49DF}" type="slidenum">
              <a:rPr lang="ru-RU" noProof="0" smtClean="0"/>
              <a:pPr/>
              <a:t>‹#›</a:t>
            </a:fld>
            <a:endParaRPr lang="ru-RU" noProof="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Рисунок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p:txBody>
          <a:bodyPr rtlCol="0"/>
          <a:lstStyle/>
          <a:p>
            <a:pPr rtl="0"/>
            <a:r>
              <a:rPr lang="ru-RU" noProof="0" smtClean="0"/>
              <a:t>Образец заголовка</a:t>
            </a:r>
            <a:endParaRPr lang="ru-RU" noProof="0"/>
          </a:p>
        </p:txBody>
      </p:sp>
      <p:sp>
        <p:nvSpPr>
          <p:cNvPr id="3" name="Объект 2"/>
          <p:cNvSpPr>
            <a:spLocks noGrp="1"/>
          </p:cNvSpPr>
          <p:nvPr>
            <p:ph sz="half" idx="1"/>
          </p:nvPr>
        </p:nvSpPr>
        <p:spPr>
          <a:xfrm>
            <a:off x="685802" y="2142067"/>
            <a:ext cx="4995334" cy="3649134"/>
          </a:xfrm>
        </p:spPr>
        <p:txBody>
          <a:bodyPr rtlCol="0">
            <a:normAutofit/>
          </a:body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Объект 3"/>
          <p:cNvSpPr>
            <a:spLocks noGrp="1"/>
          </p:cNvSpPr>
          <p:nvPr>
            <p:ph sz="half" idx="2"/>
          </p:nvPr>
        </p:nvSpPr>
        <p:spPr>
          <a:xfrm>
            <a:off x="5821895" y="2142067"/>
            <a:ext cx="4995332" cy="3649133"/>
          </a:xfrm>
        </p:spPr>
        <p:txBody>
          <a:bodyPr rtlCol="0">
            <a:normAutofit/>
          </a:body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5" name="Дата 4"/>
          <p:cNvSpPr>
            <a:spLocks noGrp="1"/>
          </p:cNvSpPr>
          <p:nvPr>
            <p:ph type="dt" sz="half" idx="10"/>
          </p:nvPr>
        </p:nvSpPr>
        <p:spPr/>
        <p:txBody>
          <a:bodyPr rtlCol="0"/>
          <a:lstStyle/>
          <a:p>
            <a:pPr rtl="0"/>
            <a:fld id="{EBBADB98-46CF-4CE0-BC14-FB6BCDEC249F}" type="datetime1">
              <a:rPr lang="ru-RU" noProof="0" smtClean="0"/>
              <a:t>20.02.2026</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a:lvl1pPr>
          </a:lstStyle>
          <a:p>
            <a:pPr rtl="0"/>
            <a:r>
              <a:rPr lang="ru-RU" noProof="0" smtClean="0"/>
              <a:t>Образец заголовка</a:t>
            </a:r>
            <a:endParaRPr lang="ru-RU" noProof="0"/>
          </a:p>
        </p:txBody>
      </p:sp>
      <p:sp>
        <p:nvSpPr>
          <p:cNvPr id="3" name="Текст 2"/>
          <p:cNvSpPr>
            <a:spLocks noGrp="1"/>
          </p:cNvSpPr>
          <p:nvPr>
            <p:ph type="body" idx="1"/>
          </p:nvPr>
        </p:nvSpPr>
        <p:spPr>
          <a:xfrm>
            <a:off x="973670" y="2218267"/>
            <a:ext cx="4709054"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3"/>
          <p:cNvSpPr>
            <a:spLocks noGrp="1"/>
          </p:cNvSpPr>
          <p:nvPr>
            <p:ph sz="half" idx="2"/>
          </p:nvPr>
        </p:nvSpPr>
        <p:spPr>
          <a:xfrm>
            <a:off x="685801" y="2870201"/>
            <a:ext cx="4996923" cy="2920998"/>
          </a:xfrm>
        </p:spPr>
        <p:txBody>
          <a:bodyPr rtlCol="0" anchor="t">
            <a:normAutofit/>
          </a:body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5" name="Текст 4"/>
          <p:cNvSpPr>
            <a:spLocks noGrp="1"/>
          </p:cNvSpPr>
          <p:nvPr>
            <p:ph type="body" sz="quarter" idx="3"/>
          </p:nvPr>
        </p:nvSpPr>
        <p:spPr>
          <a:xfrm>
            <a:off x="6096003" y="2226734"/>
            <a:ext cx="4722813"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6" name="Объект 5"/>
          <p:cNvSpPr>
            <a:spLocks noGrp="1"/>
          </p:cNvSpPr>
          <p:nvPr>
            <p:ph sz="quarter" idx="4"/>
          </p:nvPr>
        </p:nvSpPr>
        <p:spPr>
          <a:xfrm>
            <a:off x="5823483" y="2870201"/>
            <a:ext cx="4995334" cy="2920998"/>
          </a:xfrm>
        </p:spPr>
        <p:txBody>
          <a:bodyPr rtlCol="0" anchor="t">
            <a:normAutofit/>
          </a:body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7" name="Дата 6"/>
          <p:cNvSpPr>
            <a:spLocks noGrp="1"/>
          </p:cNvSpPr>
          <p:nvPr>
            <p:ph type="dt" sz="half" idx="10"/>
          </p:nvPr>
        </p:nvSpPr>
        <p:spPr/>
        <p:txBody>
          <a:bodyPr rtlCol="0"/>
          <a:lstStyle/>
          <a:p>
            <a:pPr rtl="0"/>
            <a:fld id="{0BD0744F-F4FD-4F94-9584-19B3ACF6B677}" type="datetime1">
              <a:rPr lang="ru-RU" noProof="0" smtClean="0"/>
              <a:t>20.02.2026</a:t>
            </a:fld>
            <a:endParaRPr lang="ru-RU" noProof="0"/>
          </a:p>
        </p:txBody>
      </p:sp>
      <p:sp>
        <p:nvSpPr>
          <p:cNvPr id="8" name="Нижний колонтитул 7"/>
          <p:cNvSpPr>
            <a:spLocks noGrp="1"/>
          </p:cNvSpPr>
          <p:nvPr>
            <p:ph type="ftr" sz="quarter" idx="11"/>
          </p:nvPr>
        </p:nvSpPr>
        <p:spPr/>
        <p:txBody>
          <a:bodyPr rtlCol="0"/>
          <a:lstStyle/>
          <a:p>
            <a:pPr rtl="0"/>
            <a:endParaRPr lang="ru-RU" noProof="0"/>
          </a:p>
        </p:txBody>
      </p:sp>
      <p:sp>
        <p:nvSpPr>
          <p:cNvPr id="9" name="Номер слайда 8"/>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Рисунок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p:txBody>
          <a:bodyPr rtlCol="0"/>
          <a:lstStyle/>
          <a:p>
            <a:pPr rtl="0"/>
            <a:r>
              <a:rPr lang="ru-RU" noProof="0" smtClean="0"/>
              <a:t>Образец заголовка</a:t>
            </a:r>
            <a:endParaRPr lang="ru-RU" noProof="0"/>
          </a:p>
        </p:txBody>
      </p:sp>
      <p:sp>
        <p:nvSpPr>
          <p:cNvPr id="3" name="Дата 2"/>
          <p:cNvSpPr>
            <a:spLocks noGrp="1"/>
          </p:cNvSpPr>
          <p:nvPr>
            <p:ph type="dt" sz="half" idx="10"/>
          </p:nvPr>
        </p:nvSpPr>
        <p:spPr/>
        <p:txBody>
          <a:bodyPr rtlCol="0"/>
          <a:lstStyle/>
          <a:p>
            <a:pPr rtl="0"/>
            <a:fld id="{E33D8A4C-A50F-442F-AE56-916345D8E8D0}" type="datetime1">
              <a:rPr lang="ru-RU" noProof="0" smtClean="0"/>
              <a:t>20.02.2026</a:t>
            </a:fld>
            <a:endParaRPr lang="ru-RU" noProof="0"/>
          </a:p>
        </p:txBody>
      </p:sp>
      <p:sp>
        <p:nvSpPr>
          <p:cNvPr id="4" name="Нижний колонтитул 3"/>
          <p:cNvSpPr>
            <a:spLocks noGrp="1"/>
          </p:cNvSpPr>
          <p:nvPr>
            <p:ph type="ftr" sz="quarter" idx="11"/>
          </p:nvPr>
        </p:nvSpPr>
        <p:spPr/>
        <p:txBody>
          <a:bodyPr rtlCol="0"/>
          <a:lstStyle/>
          <a:p>
            <a:pPr rtl="0"/>
            <a:endParaRPr lang="ru-RU" noProof="0"/>
          </a:p>
        </p:txBody>
      </p:sp>
      <p:sp>
        <p:nvSpPr>
          <p:cNvPr id="5" name="Номер слайда 4"/>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pic>
        <p:nvPicPr>
          <p:cNvPr id="5" name="Рисунок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Дата 1"/>
          <p:cNvSpPr>
            <a:spLocks noGrp="1"/>
          </p:cNvSpPr>
          <p:nvPr>
            <p:ph type="dt" sz="half" idx="10"/>
          </p:nvPr>
        </p:nvSpPr>
        <p:spPr/>
        <p:txBody>
          <a:bodyPr rtlCol="0"/>
          <a:lstStyle/>
          <a:p>
            <a:pPr rtl="0"/>
            <a:fld id="{4F7CE878-2078-4425-A27B-6F5802C286F2}" type="datetime1">
              <a:rPr lang="ru-RU" noProof="0" smtClean="0"/>
              <a:t>20.02.2026</a:t>
            </a:fld>
            <a:endParaRPr lang="ru-RU" noProof="0"/>
          </a:p>
        </p:txBody>
      </p:sp>
      <p:sp>
        <p:nvSpPr>
          <p:cNvPr id="3" name="Нижний колонтитул 2"/>
          <p:cNvSpPr>
            <a:spLocks noGrp="1"/>
          </p:cNvSpPr>
          <p:nvPr>
            <p:ph type="ftr" sz="quarter" idx="11"/>
          </p:nvPr>
        </p:nvSpPr>
        <p:spPr/>
        <p:txBody>
          <a:bodyPr rtlCol="0"/>
          <a:lstStyle/>
          <a:p>
            <a:pPr rtl="0"/>
            <a:endParaRPr lang="ru-RU" noProof="0"/>
          </a:p>
        </p:txBody>
      </p:sp>
      <p:sp>
        <p:nvSpPr>
          <p:cNvPr id="4" name="Номер слайда 3"/>
          <p:cNvSpPr>
            <a:spLocks noGrp="1"/>
          </p:cNvSpPr>
          <p:nvPr>
            <p:ph type="sldNum" sz="quarter" idx="12"/>
          </p:nvPr>
        </p:nvSpPr>
        <p:spPr/>
        <p:txBody>
          <a:bodyPr rtlCol="0"/>
          <a:lstStyle/>
          <a:p>
            <a:pPr rtl="0"/>
            <a:fld id="{69E57DC2-970A-4B3E-BB1C-7A09969E49DF}" type="slidenum">
              <a:rPr lang="ru-RU" noProof="0" smtClean="0"/>
              <a:t>‹#›</a:t>
            </a:fld>
            <a:endParaRPr lang="ru-RU" noProof="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Рисунок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0" y="2074333"/>
            <a:ext cx="3680885" cy="1371600"/>
          </a:xfrm>
        </p:spPr>
        <p:txBody>
          <a:bodyPr rtlCol="0" anchor="b">
            <a:normAutofit/>
          </a:bodyPr>
          <a:lstStyle>
            <a:lvl1pPr algn="l">
              <a:defRPr sz="2400" b="0"/>
            </a:lvl1pPr>
          </a:lstStyle>
          <a:p>
            <a:pPr rtl="0"/>
            <a:r>
              <a:rPr lang="ru-RU" noProof="0" smtClean="0"/>
              <a:t>Образец заголовка</a:t>
            </a:r>
            <a:endParaRPr lang="ru-RU" noProof="0"/>
          </a:p>
        </p:txBody>
      </p:sp>
      <p:sp>
        <p:nvSpPr>
          <p:cNvPr id="3" name="Объект 2"/>
          <p:cNvSpPr>
            <a:spLocks noGrp="1"/>
          </p:cNvSpPr>
          <p:nvPr>
            <p:ph idx="1"/>
          </p:nvPr>
        </p:nvSpPr>
        <p:spPr>
          <a:xfrm>
            <a:off x="4648201" y="609601"/>
            <a:ext cx="6169026" cy="5181600"/>
          </a:xfrm>
        </p:spPr>
        <p:txBody>
          <a:bodyPr rtlCol="0" anchor="ctr">
            <a:normAutofit/>
          </a:body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4" name="Текст 3"/>
          <p:cNvSpPr>
            <a:spLocks noGrp="1"/>
          </p:cNvSpPr>
          <p:nvPr>
            <p:ph type="body" sz="half" idx="2"/>
          </p:nvPr>
        </p:nvSpPr>
        <p:spPr>
          <a:xfrm>
            <a:off x="685800" y="3445933"/>
            <a:ext cx="3680885" cy="1828800"/>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5" name="Дата 4"/>
          <p:cNvSpPr>
            <a:spLocks noGrp="1"/>
          </p:cNvSpPr>
          <p:nvPr>
            <p:ph type="dt" sz="half" idx="10"/>
          </p:nvPr>
        </p:nvSpPr>
        <p:spPr/>
        <p:txBody>
          <a:bodyPr rtlCol="0"/>
          <a:lstStyle/>
          <a:p>
            <a:pPr rtl="0"/>
            <a:fld id="{5E370006-E2FC-4766-A7E1-5F779DBE0517}" type="datetime1">
              <a:rPr lang="ru-RU" noProof="0" smtClean="0"/>
              <a:t>20.02.2026</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69E57DC2-970A-4B3E-BB1C-7A09969E49DF}" type="slidenum">
              <a:rPr lang="ru-RU" noProof="0" smtClean="0"/>
              <a:pPr/>
              <a:t>‹#›</a:t>
            </a:fld>
            <a:endParaRPr lang="ru-RU" noProof="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Рисунок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Заголовок 1"/>
          <p:cNvSpPr>
            <a:spLocks noGrp="1"/>
          </p:cNvSpPr>
          <p:nvPr>
            <p:ph type="title"/>
          </p:nvPr>
        </p:nvSpPr>
        <p:spPr>
          <a:xfrm>
            <a:off x="685800" y="1600200"/>
            <a:ext cx="6164653" cy="1371600"/>
          </a:xfrm>
        </p:spPr>
        <p:txBody>
          <a:bodyPr rtlCol="0" anchor="b">
            <a:normAutofit/>
          </a:bodyPr>
          <a:lstStyle>
            <a:lvl1pPr algn="l">
              <a:defRPr sz="2800" b="0"/>
            </a:lvl1pPr>
          </a:lstStyle>
          <a:p>
            <a:pPr rtl="0"/>
            <a:r>
              <a:rPr lang="ru-RU" noProof="0" smtClean="0"/>
              <a:t>Образец заголовка</a:t>
            </a:r>
            <a:endParaRPr lang="ru-RU" noProof="0"/>
          </a:p>
        </p:txBody>
      </p:sp>
      <p:sp>
        <p:nvSpPr>
          <p:cNvPr id="14" name="Рисунок 2"/>
          <p:cNvSpPr>
            <a:spLocks noGrp="1" noChangeAspect="1"/>
          </p:cNvSpPr>
          <p:nvPr>
            <p:ph type="pic" idx="1" hasCustomPrompt="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изображение</a:t>
            </a:r>
          </a:p>
        </p:txBody>
      </p:sp>
      <p:sp>
        <p:nvSpPr>
          <p:cNvPr id="4" name="Текст 3"/>
          <p:cNvSpPr>
            <a:spLocks noGrp="1"/>
          </p:cNvSpPr>
          <p:nvPr>
            <p:ph type="body" sz="half" idx="2"/>
          </p:nvPr>
        </p:nvSpPr>
        <p:spPr>
          <a:xfrm>
            <a:off x="685800" y="2971800"/>
            <a:ext cx="6164653" cy="1828800"/>
          </a:xfrm>
        </p:spPr>
        <p:txBody>
          <a:bodyPr rtlCol="0"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smtClean="0"/>
              <a:t>Образец текста</a:t>
            </a:r>
          </a:p>
        </p:txBody>
      </p:sp>
      <p:sp>
        <p:nvSpPr>
          <p:cNvPr id="5" name="Дата 4"/>
          <p:cNvSpPr>
            <a:spLocks noGrp="1"/>
          </p:cNvSpPr>
          <p:nvPr>
            <p:ph type="dt" sz="half" idx="10"/>
          </p:nvPr>
        </p:nvSpPr>
        <p:spPr/>
        <p:txBody>
          <a:bodyPr rtlCol="0"/>
          <a:lstStyle/>
          <a:p>
            <a:pPr rtl="0"/>
            <a:fld id="{2A7969C3-6696-41A6-A4FB-6F19D5FF6035}" type="datetime1">
              <a:rPr lang="ru-RU" noProof="0" smtClean="0"/>
              <a:t>20.02.2026</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69E57DC2-970A-4B3E-BB1C-7A09969E49DF}" type="slidenum">
              <a:rPr lang="ru-RU" noProof="0" smtClean="0"/>
              <a:pPr/>
              <a:t>‹#›</a:t>
            </a:fld>
            <a:endParaRPr lang="ru-RU" noProof="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extLst>
              <a:ext uri="{BEBA8EAE-BF5A-486C-A8C5-ECC9F3942E4B}">
                <a14:imgProps xmlns:a14="http://schemas.microsoft.com/office/drawing/2010/main">
                  <a14:imgLayer r:embed="rId20">
                    <a14:imgEffect>
                      <a14:artisticPencilGrayscale trans="12000" pencilSize="78"/>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pPr rtl="0"/>
            <a:r>
              <a:rPr lang="ru-RU" noProof="0"/>
              <a:t>Образец заголовка</a:t>
            </a:r>
          </a:p>
        </p:txBody>
      </p:sp>
      <p:sp>
        <p:nvSpPr>
          <p:cNvPr id="3" name="Текст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485A63DF-07C7-4145-B820-6EFEA62A3C4D}" type="datetime1">
              <a:rPr lang="ru-RU" noProof="0" smtClean="0"/>
              <a:t>20.02.2026</a:t>
            </a:fld>
            <a:endParaRPr lang="ru-RU" noProof="0"/>
          </a:p>
        </p:txBody>
      </p:sp>
      <p:sp>
        <p:nvSpPr>
          <p:cNvPr id="5" name="Нижний колонтитул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ru-RU" noProof="0"/>
          </a:p>
        </p:txBody>
      </p:sp>
      <p:sp>
        <p:nvSpPr>
          <p:cNvPr id="6" name="Номер слайда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69E57DC2-970A-4B3E-BB1C-7A09969E49DF}" type="slidenum">
              <a:rPr lang="ru-RU" noProof="0" smtClean="0"/>
              <a:pPr/>
              <a:t>‹#›</a:t>
            </a:fld>
            <a:endParaRPr lang="ru-RU" noProof="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40C7600-5BA8-4A54-887F-74AF87750A31}"/>
              </a:ext>
            </a:extLst>
          </p:cNvPr>
          <p:cNvSpPr>
            <a:spLocks noGrp="1"/>
          </p:cNvSpPr>
          <p:nvPr>
            <p:ph type="ctrTitle"/>
          </p:nvPr>
        </p:nvSpPr>
        <p:spPr>
          <a:xfrm>
            <a:off x="2070206" y="2460186"/>
            <a:ext cx="7836354" cy="2421464"/>
          </a:xfrm>
        </p:spPr>
        <p:txBody>
          <a:bodyPr rtlCol="0">
            <a:noAutofit/>
          </a:bodyPr>
          <a:lstStyle/>
          <a:p>
            <a:pPr algn="ctr"/>
            <a:r>
              <a:rPr lang="ru-RU" sz="5400" b="1" dirty="0" err="1" smtClean="0">
                <a:solidFill>
                  <a:srgbClr val="FFFF00"/>
                </a:solidFill>
                <a:latin typeface="Times New Roman" panose="02020603050405020304" pitchFamily="18" charset="0"/>
                <a:cs typeface="Times New Roman" panose="02020603050405020304" pitchFamily="18" charset="0"/>
              </a:rPr>
              <a:t>Межі</a:t>
            </a:r>
            <a:r>
              <a:rPr lang="ru-RU" sz="5400" b="1" dirty="0" smtClean="0">
                <a:solidFill>
                  <a:srgbClr val="FFFF00"/>
                </a:solidFill>
                <a:latin typeface="Times New Roman" panose="02020603050405020304" pitchFamily="18" charset="0"/>
                <a:cs typeface="Times New Roman" panose="02020603050405020304" pitchFamily="18" charset="0"/>
              </a:rPr>
              <a:t> </a:t>
            </a:r>
            <a:r>
              <a:rPr lang="ru-RU" sz="5400" b="1" dirty="0" err="1">
                <a:solidFill>
                  <a:srgbClr val="FFFF00"/>
                </a:solidFill>
                <a:latin typeface="Times New Roman" panose="02020603050405020304" pitchFamily="18" charset="0"/>
                <a:cs typeface="Times New Roman" panose="02020603050405020304" pitchFamily="18" charset="0"/>
              </a:rPr>
              <a:t>стійкості</a:t>
            </a:r>
            <a:r>
              <a:rPr lang="ru-RU" sz="5400" b="1" dirty="0">
                <a:solidFill>
                  <a:srgbClr val="FFFF00"/>
                </a:solidFill>
                <a:latin typeface="Times New Roman" panose="02020603050405020304" pitchFamily="18" charset="0"/>
                <a:cs typeface="Times New Roman" panose="02020603050405020304" pitchFamily="18" charset="0"/>
              </a:rPr>
              <a:t>: </a:t>
            </a:r>
            <a:r>
              <a:rPr lang="ru-RU" sz="5400" b="1" dirty="0" err="1">
                <a:solidFill>
                  <a:srgbClr val="FFFF00"/>
                </a:solidFill>
                <a:latin typeface="Times New Roman" panose="02020603050405020304" pitchFamily="18" charset="0"/>
                <a:cs typeface="Times New Roman" panose="02020603050405020304" pitchFamily="18" charset="0"/>
              </a:rPr>
              <a:t>булінг</a:t>
            </a:r>
            <a:r>
              <a:rPr lang="ru-RU" sz="5400" b="1" dirty="0">
                <a:solidFill>
                  <a:srgbClr val="FFFF00"/>
                </a:solidFill>
                <a:latin typeface="Times New Roman" panose="02020603050405020304" pitchFamily="18" charset="0"/>
                <a:cs typeface="Times New Roman" panose="02020603050405020304" pitchFamily="18" charset="0"/>
              </a:rPr>
              <a:t> у </a:t>
            </a:r>
            <a:r>
              <a:rPr lang="ru-RU" sz="5400" b="1" dirty="0" err="1">
                <a:solidFill>
                  <a:srgbClr val="FFFF00"/>
                </a:solidFill>
                <a:latin typeface="Times New Roman" panose="02020603050405020304" pitchFamily="18" charset="0"/>
                <a:cs typeface="Times New Roman" panose="02020603050405020304" pitchFamily="18" charset="0"/>
              </a:rPr>
              <a:t>шкільному</a:t>
            </a:r>
            <a:r>
              <a:rPr lang="ru-RU" sz="5400" b="1" dirty="0">
                <a:solidFill>
                  <a:srgbClr val="FFFF00"/>
                </a:solidFill>
                <a:latin typeface="Times New Roman" panose="02020603050405020304" pitchFamily="18" charset="0"/>
                <a:cs typeface="Times New Roman" panose="02020603050405020304" pitchFamily="18" charset="0"/>
              </a:rPr>
              <a:t> </a:t>
            </a:r>
            <a:r>
              <a:rPr lang="ru-RU" sz="5400" b="1" dirty="0" err="1">
                <a:solidFill>
                  <a:srgbClr val="FFFF00"/>
                </a:solidFill>
                <a:latin typeface="Times New Roman" panose="02020603050405020304" pitchFamily="18" charset="0"/>
                <a:cs typeface="Times New Roman" panose="02020603050405020304" pitchFamily="18" charset="0"/>
              </a:rPr>
              <a:t>трикутнику</a:t>
            </a:r>
            <a:endParaRPr lang="ru-RU" sz="5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7721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 xmlns:a16="http://schemas.microsoft.com/office/drawing/2014/main" id="{BE99F444-FCBD-B140-9C05-E443FA0805C4}"/>
              </a:ext>
            </a:extLst>
          </p:cNvPr>
          <p:cNvSpPr txBox="1">
            <a:spLocks/>
          </p:cNvSpPr>
          <p:nvPr/>
        </p:nvSpPr>
        <p:spPr>
          <a:xfrm>
            <a:off x="261257" y="3425339"/>
            <a:ext cx="11654972" cy="1456267"/>
          </a:xfrm>
          <a:prstGeom prst="rect">
            <a:avLst/>
          </a:prstGeom>
          <a:effectLst/>
        </p:spPr>
        <p:txBody>
          <a:bodyPr vert="horz" lIns="91440" tIns="45720" rIns="91440" bIns="45720" rtlCol="0" anchor="ctr">
            <a:normAutofit fontScale="25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indent="17463" algn="just">
              <a:buFontTx/>
              <a:buChar char="-"/>
            </a:pPr>
            <a:r>
              <a:rPr lang="ru-RU" sz="14400" b="1" dirty="0" err="1" smtClean="0">
                <a:solidFill>
                  <a:srgbClr val="FFFF00"/>
                </a:solidFill>
              </a:rPr>
              <a:t>діяння</a:t>
            </a:r>
            <a:r>
              <a:rPr lang="ru-RU" sz="14400" b="1" dirty="0" smtClean="0">
                <a:solidFill>
                  <a:srgbClr val="FFFF00"/>
                </a:solidFill>
              </a:rPr>
              <a:t> </a:t>
            </a:r>
            <a:r>
              <a:rPr lang="ru-RU" sz="14400" b="1" dirty="0">
                <a:solidFill>
                  <a:srgbClr val="FFFF00"/>
                </a:solidFill>
              </a:rPr>
              <a:t>(</a:t>
            </a:r>
            <a:r>
              <a:rPr lang="ru-RU" sz="14400" b="1" dirty="0" err="1">
                <a:solidFill>
                  <a:srgbClr val="FFFF00"/>
                </a:solidFill>
              </a:rPr>
              <a:t>дії</a:t>
            </a:r>
            <a:r>
              <a:rPr lang="ru-RU" sz="14400" b="1" dirty="0">
                <a:solidFill>
                  <a:srgbClr val="FFFF00"/>
                </a:solidFill>
              </a:rPr>
              <a:t> </a:t>
            </a:r>
            <a:r>
              <a:rPr lang="ru-RU" sz="14400" b="1" dirty="0" err="1">
                <a:solidFill>
                  <a:srgbClr val="FFFF00"/>
                </a:solidFill>
              </a:rPr>
              <a:t>або</a:t>
            </a:r>
            <a:r>
              <a:rPr lang="ru-RU" sz="14400" b="1" dirty="0">
                <a:solidFill>
                  <a:srgbClr val="FFFF00"/>
                </a:solidFill>
              </a:rPr>
              <a:t> </a:t>
            </a:r>
            <a:r>
              <a:rPr lang="ru-RU" sz="14400" b="1" dirty="0" err="1">
                <a:solidFill>
                  <a:srgbClr val="FFFF00"/>
                </a:solidFill>
              </a:rPr>
              <a:t>бездіяльність</a:t>
            </a:r>
            <a:r>
              <a:rPr lang="ru-RU" sz="14400" b="1" dirty="0">
                <a:solidFill>
                  <a:srgbClr val="FFFF00"/>
                </a:solidFill>
              </a:rPr>
              <a:t>) </a:t>
            </a:r>
            <a:r>
              <a:rPr lang="ru-RU" sz="14400" b="1" dirty="0" err="1">
                <a:solidFill>
                  <a:srgbClr val="FFFF00"/>
                </a:solidFill>
              </a:rPr>
              <a:t>учасників</a:t>
            </a:r>
            <a:r>
              <a:rPr lang="ru-RU" sz="14400" b="1" dirty="0">
                <a:solidFill>
                  <a:srgbClr val="FFFF00"/>
                </a:solidFill>
              </a:rPr>
              <a:t> </a:t>
            </a:r>
            <a:r>
              <a:rPr lang="ru-RU" sz="14400" b="1" dirty="0" err="1">
                <a:solidFill>
                  <a:srgbClr val="FFFF00"/>
                </a:solidFill>
              </a:rPr>
              <a:t>освітнього</a:t>
            </a:r>
            <a:r>
              <a:rPr lang="ru-RU" sz="14400" b="1" dirty="0">
                <a:solidFill>
                  <a:srgbClr val="FFFF00"/>
                </a:solidFill>
              </a:rPr>
              <a:t> </a:t>
            </a:r>
            <a:r>
              <a:rPr lang="ru-RU" sz="14400" b="1" dirty="0" err="1">
                <a:solidFill>
                  <a:srgbClr val="FFFF00"/>
                </a:solidFill>
              </a:rPr>
              <a:t>процесу</a:t>
            </a:r>
            <a:r>
              <a:rPr lang="ru-RU" sz="14400" b="1" dirty="0">
                <a:solidFill>
                  <a:srgbClr val="FFFF00"/>
                </a:solidFill>
              </a:rPr>
              <a:t>, </a:t>
            </a:r>
            <a:r>
              <a:rPr lang="ru-RU" sz="14400" b="1" dirty="0" err="1">
                <a:solidFill>
                  <a:srgbClr val="FFFF00"/>
                </a:solidFill>
              </a:rPr>
              <a:t>які</a:t>
            </a:r>
            <a:r>
              <a:rPr lang="ru-RU" sz="14400" b="1" dirty="0">
                <a:solidFill>
                  <a:srgbClr val="FFFF00"/>
                </a:solidFill>
              </a:rPr>
              <a:t> </a:t>
            </a:r>
            <a:r>
              <a:rPr lang="ru-RU" sz="14400" b="1" dirty="0" err="1">
                <a:solidFill>
                  <a:srgbClr val="FFFF00"/>
                </a:solidFill>
              </a:rPr>
              <a:t>полягають</a:t>
            </a:r>
            <a:r>
              <a:rPr lang="ru-RU" sz="14400" b="1" dirty="0">
                <a:solidFill>
                  <a:srgbClr val="FFFF00"/>
                </a:solidFill>
              </a:rPr>
              <a:t> у </a:t>
            </a:r>
            <a:r>
              <a:rPr lang="ru-RU" sz="14400" b="1" dirty="0" err="1">
                <a:solidFill>
                  <a:srgbClr val="FFFF00"/>
                </a:solidFill>
              </a:rPr>
              <a:t>психологічному</a:t>
            </a:r>
            <a:r>
              <a:rPr lang="ru-RU" sz="14400" b="1" dirty="0">
                <a:solidFill>
                  <a:srgbClr val="FFFF00"/>
                </a:solidFill>
              </a:rPr>
              <a:t>, </a:t>
            </a:r>
            <a:r>
              <a:rPr lang="ru-RU" sz="14400" b="1" dirty="0" err="1">
                <a:solidFill>
                  <a:srgbClr val="FFFF00"/>
                </a:solidFill>
              </a:rPr>
              <a:t>фізичному</a:t>
            </a:r>
            <a:r>
              <a:rPr lang="ru-RU" sz="14400" b="1" dirty="0">
                <a:solidFill>
                  <a:srgbClr val="FFFF00"/>
                </a:solidFill>
              </a:rPr>
              <a:t>, </a:t>
            </a:r>
            <a:r>
              <a:rPr lang="ru-RU" sz="14400" b="1" dirty="0" err="1">
                <a:solidFill>
                  <a:srgbClr val="FFFF00"/>
                </a:solidFill>
              </a:rPr>
              <a:t>економічному</a:t>
            </a:r>
            <a:r>
              <a:rPr lang="ru-RU" sz="14400" b="1" dirty="0">
                <a:solidFill>
                  <a:srgbClr val="FFFF00"/>
                </a:solidFill>
              </a:rPr>
              <a:t>, сексуальному </a:t>
            </a:r>
            <a:r>
              <a:rPr lang="ru-RU" sz="14400" b="1" dirty="0" err="1">
                <a:solidFill>
                  <a:srgbClr val="FFFF00"/>
                </a:solidFill>
              </a:rPr>
              <a:t>насильстві</a:t>
            </a:r>
            <a:r>
              <a:rPr lang="ru-RU" sz="14400" b="1" dirty="0">
                <a:solidFill>
                  <a:srgbClr val="FFFF00"/>
                </a:solidFill>
              </a:rPr>
              <a:t>, у тому </a:t>
            </a:r>
            <a:r>
              <a:rPr lang="ru-RU" sz="14400" b="1" dirty="0" err="1">
                <a:solidFill>
                  <a:srgbClr val="FFFF00"/>
                </a:solidFill>
              </a:rPr>
              <a:t>числі</a:t>
            </a:r>
            <a:r>
              <a:rPr lang="ru-RU" sz="14400" b="1" dirty="0">
                <a:solidFill>
                  <a:srgbClr val="FFFF00"/>
                </a:solidFill>
              </a:rPr>
              <a:t> </a:t>
            </a:r>
            <a:r>
              <a:rPr lang="ru-RU" sz="14400" b="1" dirty="0" err="1">
                <a:solidFill>
                  <a:srgbClr val="FFFF00"/>
                </a:solidFill>
              </a:rPr>
              <a:t>із</a:t>
            </a:r>
            <a:r>
              <a:rPr lang="ru-RU" sz="14400" b="1" dirty="0">
                <a:solidFill>
                  <a:srgbClr val="FFFF00"/>
                </a:solidFill>
              </a:rPr>
              <a:t> </a:t>
            </a:r>
            <a:r>
              <a:rPr lang="ru-RU" sz="14400" b="1" dirty="0" err="1">
                <a:solidFill>
                  <a:srgbClr val="FFFF00"/>
                </a:solidFill>
              </a:rPr>
              <a:t>застосуванням</a:t>
            </a:r>
            <a:r>
              <a:rPr lang="ru-RU" sz="14400" b="1" dirty="0">
                <a:solidFill>
                  <a:srgbClr val="FFFF00"/>
                </a:solidFill>
              </a:rPr>
              <a:t> </a:t>
            </a:r>
            <a:r>
              <a:rPr lang="ru-RU" sz="14400" b="1" dirty="0" err="1">
                <a:solidFill>
                  <a:srgbClr val="FFFF00"/>
                </a:solidFill>
              </a:rPr>
              <a:t>засобів</a:t>
            </a:r>
            <a:r>
              <a:rPr lang="ru-RU" sz="14400" b="1" dirty="0">
                <a:solidFill>
                  <a:srgbClr val="FFFF00"/>
                </a:solidFill>
              </a:rPr>
              <a:t> </a:t>
            </a:r>
            <a:r>
              <a:rPr lang="ru-RU" sz="14400" b="1" dirty="0" err="1">
                <a:solidFill>
                  <a:srgbClr val="FFFF00"/>
                </a:solidFill>
              </a:rPr>
              <a:t>електронних</a:t>
            </a:r>
            <a:r>
              <a:rPr lang="ru-RU" sz="14400" b="1" dirty="0">
                <a:solidFill>
                  <a:srgbClr val="FFFF00"/>
                </a:solidFill>
              </a:rPr>
              <a:t> </a:t>
            </a:r>
            <a:r>
              <a:rPr lang="ru-RU" sz="14400" b="1" dirty="0" err="1">
                <a:solidFill>
                  <a:srgbClr val="FFFF00"/>
                </a:solidFill>
              </a:rPr>
              <a:t>комунікацій</a:t>
            </a:r>
            <a:r>
              <a:rPr lang="ru-RU" sz="14400" b="1" dirty="0">
                <a:solidFill>
                  <a:srgbClr val="FFFF00"/>
                </a:solidFill>
              </a:rPr>
              <a:t>, </a:t>
            </a:r>
            <a:r>
              <a:rPr lang="ru-RU" sz="14400" b="1" dirty="0" err="1">
                <a:solidFill>
                  <a:srgbClr val="FFFF00"/>
                </a:solidFill>
              </a:rPr>
              <a:t>що</a:t>
            </a:r>
            <a:r>
              <a:rPr lang="ru-RU" sz="14400" b="1" dirty="0">
                <a:solidFill>
                  <a:srgbClr val="FFFF00"/>
                </a:solidFill>
              </a:rPr>
              <a:t> </a:t>
            </a:r>
            <a:r>
              <a:rPr lang="ru-RU" sz="14400" b="1" dirty="0" err="1">
                <a:solidFill>
                  <a:srgbClr val="FFFF00"/>
                </a:solidFill>
              </a:rPr>
              <a:t>вчиняються</a:t>
            </a:r>
            <a:r>
              <a:rPr lang="ru-RU" sz="14400" b="1" dirty="0">
                <a:solidFill>
                  <a:srgbClr val="FFFF00"/>
                </a:solidFill>
              </a:rPr>
              <a:t> </a:t>
            </a:r>
            <a:r>
              <a:rPr lang="ru-RU" sz="14400" b="1" dirty="0" err="1">
                <a:solidFill>
                  <a:srgbClr val="FFFF00"/>
                </a:solidFill>
              </a:rPr>
              <a:t>стосовно</a:t>
            </a:r>
            <a:r>
              <a:rPr lang="ru-RU" sz="14400" b="1" dirty="0">
                <a:solidFill>
                  <a:srgbClr val="FFFF00"/>
                </a:solidFill>
              </a:rPr>
              <a:t> </a:t>
            </a:r>
            <a:r>
              <a:rPr lang="ru-RU" sz="14400" b="1" dirty="0" err="1">
                <a:solidFill>
                  <a:srgbClr val="FFFF00"/>
                </a:solidFill>
              </a:rPr>
              <a:t>малолітньої</a:t>
            </a:r>
            <a:r>
              <a:rPr lang="ru-RU" sz="14400" b="1" dirty="0">
                <a:solidFill>
                  <a:srgbClr val="FFFF00"/>
                </a:solidFill>
              </a:rPr>
              <a:t> </a:t>
            </a:r>
            <a:r>
              <a:rPr lang="ru-RU" sz="14400" b="1" dirty="0" err="1">
                <a:solidFill>
                  <a:srgbClr val="FFFF00"/>
                </a:solidFill>
              </a:rPr>
              <a:t>чи</a:t>
            </a:r>
            <a:r>
              <a:rPr lang="ru-RU" sz="14400" b="1" dirty="0">
                <a:solidFill>
                  <a:srgbClr val="FFFF00"/>
                </a:solidFill>
              </a:rPr>
              <a:t> </a:t>
            </a:r>
            <a:r>
              <a:rPr lang="ru-RU" sz="14400" b="1" dirty="0" err="1">
                <a:solidFill>
                  <a:srgbClr val="FFFF00"/>
                </a:solidFill>
              </a:rPr>
              <a:t>неповнолітньої</a:t>
            </a:r>
            <a:r>
              <a:rPr lang="ru-RU" sz="14400" b="1" dirty="0">
                <a:solidFill>
                  <a:srgbClr val="FFFF00"/>
                </a:solidFill>
              </a:rPr>
              <a:t> особи та (</a:t>
            </a:r>
            <a:r>
              <a:rPr lang="ru-RU" sz="14400" b="1" dirty="0" err="1">
                <a:solidFill>
                  <a:srgbClr val="FFFF00"/>
                </a:solidFill>
              </a:rPr>
              <a:t>або</a:t>
            </a:r>
            <a:r>
              <a:rPr lang="ru-RU" sz="14400" b="1" dirty="0">
                <a:solidFill>
                  <a:srgbClr val="FFFF00"/>
                </a:solidFill>
              </a:rPr>
              <a:t>) такою особою </a:t>
            </a:r>
            <a:r>
              <a:rPr lang="ru-RU" sz="14400" b="1" dirty="0" err="1">
                <a:solidFill>
                  <a:srgbClr val="FFFF00"/>
                </a:solidFill>
              </a:rPr>
              <a:t>стосовно</a:t>
            </a:r>
            <a:r>
              <a:rPr lang="ru-RU" sz="14400" b="1" dirty="0">
                <a:solidFill>
                  <a:srgbClr val="FFFF00"/>
                </a:solidFill>
              </a:rPr>
              <a:t> </a:t>
            </a:r>
            <a:r>
              <a:rPr lang="ru-RU" sz="14400" b="1" dirty="0" err="1">
                <a:solidFill>
                  <a:srgbClr val="FFFF00"/>
                </a:solidFill>
              </a:rPr>
              <a:t>інших</a:t>
            </a:r>
            <a:r>
              <a:rPr lang="ru-RU" sz="14400" b="1" dirty="0">
                <a:solidFill>
                  <a:srgbClr val="FFFF00"/>
                </a:solidFill>
              </a:rPr>
              <a:t> </a:t>
            </a:r>
            <a:r>
              <a:rPr lang="ru-RU" sz="14400" b="1" dirty="0" err="1">
                <a:solidFill>
                  <a:srgbClr val="FFFF00"/>
                </a:solidFill>
              </a:rPr>
              <a:t>учасників</a:t>
            </a:r>
            <a:r>
              <a:rPr lang="ru-RU" sz="14400" b="1" dirty="0">
                <a:solidFill>
                  <a:srgbClr val="FFFF00"/>
                </a:solidFill>
              </a:rPr>
              <a:t> </a:t>
            </a:r>
            <a:r>
              <a:rPr lang="ru-RU" sz="14400" b="1" dirty="0" err="1">
                <a:solidFill>
                  <a:srgbClr val="FFFF00"/>
                </a:solidFill>
              </a:rPr>
              <a:t>освітнього</a:t>
            </a:r>
            <a:r>
              <a:rPr lang="ru-RU" sz="14400" b="1" dirty="0">
                <a:solidFill>
                  <a:srgbClr val="FFFF00"/>
                </a:solidFill>
              </a:rPr>
              <a:t> </a:t>
            </a:r>
            <a:r>
              <a:rPr lang="ru-RU" sz="14400" b="1" dirty="0" err="1">
                <a:solidFill>
                  <a:srgbClr val="FFFF00"/>
                </a:solidFill>
              </a:rPr>
              <a:t>процесу</a:t>
            </a:r>
            <a:r>
              <a:rPr lang="ru-RU" sz="14400" b="1" dirty="0">
                <a:solidFill>
                  <a:srgbClr val="FFFF00"/>
                </a:solidFill>
              </a:rPr>
              <a:t>, </a:t>
            </a:r>
            <a:r>
              <a:rPr lang="ru-RU" sz="14400" b="1" dirty="0" err="1">
                <a:solidFill>
                  <a:srgbClr val="FFFF00"/>
                </a:solidFill>
              </a:rPr>
              <a:t>внаслідок</a:t>
            </a:r>
            <a:r>
              <a:rPr lang="ru-RU" sz="14400" b="1" dirty="0">
                <a:solidFill>
                  <a:srgbClr val="FFFF00"/>
                </a:solidFill>
              </a:rPr>
              <a:t> </a:t>
            </a:r>
            <a:r>
              <a:rPr lang="ru-RU" sz="14400" b="1" dirty="0" err="1">
                <a:solidFill>
                  <a:srgbClr val="FFFF00"/>
                </a:solidFill>
              </a:rPr>
              <a:t>чого</a:t>
            </a:r>
            <a:r>
              <a:rPr lang="ru-RU" sz="14400" b="1" dirty="0">
                <a:solidFill>
                  <a:srgbClr val="FFFF00"/>
                </a:solidFill>
              </a:rPr>
              <a:t> могла бути </a:t>
            </a:r>
            <a:r>
              <a:rPr lang="ru-RU" sz="14400" b="1" dirty="0" err="1">
                <a:solidFill>
                  <a:srgbClr val="FFFF00"/>
                </a:solidFill>
              </a:rPr>
              <a:t>чи</a:t>
            </a:r>
            <a:r>
              <a:rPr lang="ru-RU" sz="14400" b="1" dirty="0">
                <a:solidFill>
                  <a:srgbClr val="FFFF00"/>
                </a:solidFill>
              </a:rPr>
              <a:t> </a:t>
            </a:r>
            <a:r>
              <a:rPr lang="ru-RU" sz="14400" b="1" dirty="0" err="1">
                <a:solidFill>
                  <a:srgbClr val="FFFF00"/>
                </a:solidFill>
              </a:rPr>
              <a:t>була</a:t>
            </a:r>
            <a:r>
              <a:rPr lang="ru-RU" sz="14400" b="1" dirty="0">
                <a:solidFill>
                  <a:srgbClr val="FFFF00"/>
                </a:solidFill>
              </a:rPr>
              <a:t> </a:t>
            </a:r>
            <a:r>
              <a:rPr lang="ru-RU" sz="14400" b="1" dirty="0" err="1">
                <a:solidFill>
                  <a:srgbClr val="FFFF00"/>
                </a:solidFill>
              </a:rPr>
              <a:t>заподіяна</a:t>
            </a:r>
            <a:r>
              <a:rPr lang="ru-RU" sz="14400" b="1" dirty="0">
                <a:solidFill>
                  <a:srgbClr val="FFFF00"/>
                </a:solidFill>
              </a:rPr>
              <a:t> шкода </a:t>
            </a:r>
            <a:r>
              <a:rPr lang="ru-RU" sz="14400" b="1" dirty="0" err="1">
                <a:solidFill>
                  <a:srgbClr val="FFFF00"/>
                </a:solidFill>
              </a:rPr>
              <a:t>психічному</a:t>
            </a:r>
            <a:r>
              <a:rPr lang="ru-RU" sz="14400" b="1" dirty="0">
                <a:solidFill>
                  <a:srgbClr val="FFFF00"/>
                </a:solidFill>
              </a:rPr>
              <a:t> </a:t>
            </a:r>
            <a:r>
              <a:rPr lang="ru-RU" sz="14400" b="1" dirty="0" err="1">
                <a:solidFill>
                  <a:srgbClr val="FFFF00"/>
                </a:solidFill>
              </a:rPr>
              <a:t>або</a:t>
            </a:r>
            <a:r>
              <a:rPr lang="ru-RU" sz="14400" b="1" dirty="0">
                <a:solidFill>
                  <a:srgbClr val="FFFF00"/>
                </a:solidFill>
              </a:rPr>
              <a:t> </a:t>
            </a:r>
            <a:r>
              <a:rPr lang="ru-RU" sz="14400" b="1" dirty="0" err="1">
                <a:solidFill>
                  <a:srgbClr val="FFFF00"/>
                </a:solidFill>
              </a:rPr>
              <a:t>фізичному</a:t>
            </a:r>
            <a:r>
              <a:rPr lang="ru-RU" sz="14400" b="1" dirty="0">
                <a:solidFill>
                  <a:srgbClr val="FFFF00"/>
                </a:solidFill>
              </a:rPr>
              <a:t> </a:t>
            </a:r>
            <a:r>
              <a:rPr lang="ru-RU" sz="14400" b="1" dirty="0" err="1">
                <a:solidFill>
                  <a:srgbClr val="FFFF00"/>
                </a:solidFill>
              </a:rPr>
              <a:t>здоров’ю</a:t>
            </a:r>
            <a:r>
              <a:rPr lang="ru-RU" sz="14400" b="1" dirty="0">
                <a:solidFill>
                  <a:srgbClr val="FFFF00"/>
                </a:solidFill>
              </a:rPr>
              <a:t> </a:t>
            </a:r>
            <a:r>
              <a:rPr lang="ru-RU" sz="14400" b="1" dirty="0" err="1">
                <a:solidFill>
                  <a:srgbClr val="FFFF00"/>
                </a:solidFill>
              </a:rPr>
              <a:t>потерпілого</a:t>
            </a:r>
            <a:r>
              <a:rPr lang="ru-RU" sz="14400" b="1" dirty="0" smtClean="0">
                <a:solidFill>
                  <a:srgbClr val="FFFF00"/>
                </a:solidFill>
              </a:rPr>
              <a:t>.</a:t>
            </a:r>
          </a:p>
          <a:p>
            <a:pPr algn="r"/>
            <a:r>
              <a:rPr lang="ru-RU" sz="14400" cap="none" dirty="0">
                <a:solidFill>
                  <a:srgbClr val="FFFF00"/>
                </a:solidFill>
                <a:latin typeface="Times New Roman" panose="02020603050405020304" pitchFamily="18" charset="0"/>
                <a:cs typeface="Times New Roman" panose="02020603050405020304" pitchFamily="18" charset="0"/>
              </a:rPr>
              <a:t/>
            </a:r>
            <a:br>
              <a:rPr lang="ru-RU" sz="14400" cap="none" dirty="0">
                <a:solidFill>
                  <a:srgbClr val="FFFF00"/>
                </a:solidFill>
                <a:latin typeface="Times New Roman" panose="02020603050405020304" pitchFamily="18" charset="0"/>
                <a:cs typeface="Times New Roman" panose="02020603050405020304" pitchFamily="18" charset="0"/>
              </a:rPr>
            </a:br>
            <a:r>
              <a:rPr lang="ru-RU" sz="14400" cap="none" dirty="0" smtClean="0">
                <a:solidFill>
                  <a:srgbClr val="FFFF00"/>
                </a:solidFill>
                <a:latin typeface="Times New Roman" panose="02020603050405020304" pitchFamily="18" charset="0"/>
                <a:cs typeface="Times New Roman" panose="02020603050405020304" pitchFamily="18" charset="0"/>
              </a:rPr>
              <a:t>Пункт </a:t>
            </a:r>
            <a:r>
              <a:rPr lang="ru-RU" sz="14400" cap="none" dirty="0">
                <a:solidFill>
                  <a:srgbClr val="FFFF00"/>
                </a:solidFill>
                <a:latin typeface="Times New Roman" panose="02020603050405020304" pitchFamily="18" charset="0"/>
                <a:cs typeface="Times New Roman" panose="02020603050405020304" pitchFamily="18" charset="0"/>
              </a:rPr>
              <a:t>3-1 </a:t>
            </a:r>
            <a:r>
              <a:rPr lang="ru-RU" sz="14400" cap="none" dirty="0" err="1">
                <a:solidFill>
                  <a:srgbClr val="FFFF00"/>
                </a:solidFill>
                <a:latin typeface="Times New Roman" panose="02020603050405020304" pitchFamily="18" charset="0"/>
                <a:cs typeface="Times New Roman" panose="02020603050405020304" pitchFamily="18" charset="0"/>
              </a:rPr>
              <a:t>статті</a:t>
            </a:r>
            <a:r>
              <a:rPr lang="ru-RU" sz="14400" cap="none" dirty="0">
                <a:solidFill>
                  <a:srgbClr val="FFFF00"/>
                </a:solidFill>
                <a:latin typeface="Times New Roman" panose="02020603050405020304" pitchFamily="18" charset="0"/>
                <a:cs typeface="Times New Roman" panose="02020603050405020304" pitchFamily="18" charset="0"/>
              </a:rPr>
              <a:t> 1 </a:t>
            </a:r>
            <a:r>
              <a:rPr lang="ru-RU" sz="14400" cap="none" dirty="0" smtClean="0">
                <a:solidFill>
                  <a:srgbClr val="FFFF00"/>
                </a:solidFill>
                <a:latin typeface="Times New Roman" panose="02020603050405020304" pitchFamily="18" charset="0"/>
                <a:cs typeface="Times New Roman" panose="02020603050405020304" pitchFamily="18" charset="0"/>
              </a:rPr>
              <a:t>Закону </a:t>
            </a:r>
            <a:r>
              <a:rPr lang="ru-RU" sz="14400" cap="none" dirty="0" err="1">
                <a:solidFill>
                  <a:srgbClr val="FFFF00"/>
                </a:solidFill>
                <a:latin typeface="Times New Roman" panose="02020603050405020304" pitchFamily="18" charset="0"/>
                <a:cs typeface="Times New Roman" panose="02020603050405020304" pitchFamily="18" charset="0"/>
              </a:rPr>
              <a:t>України</a:t>
            </a:r>
            <a:r>
              <a:rPr lang="ru-RU" sz="14400" cap="none" dirty="0">
                <a:solidFill>
                  <a:srgbClr val="FFFF00"/>
                </a:solidFill>
                <a:latin typeface="Times New Roman" panose="02020603050405020304" pitchFamily="18" charset="0"/>
                <a:cs typeface="Times New Roman" panose="02020603050405020304" pitchFamily="18" charset="0"/>
              </a:rPr>
              <a:t> "Про </a:t>
            </a:r>
            <a:r>
              <a:rPr lang="ru-RU" sz="14400" cap="none" dirty="0" err="1">
                <a:solidFill>
                  <a:srgbClr val="FFFF00"/>
                </a:solidFill>
                <a:latin typeface="Times New Roman" panose="02020603050405020304" pitchFamily="18" charset="0"/>
                <a:cs typeface="Times New Roman" panose="02020603050405020304" pitchFamily="18" charset="0"/>
              </a:rPr>
              <a:t>освіту</a:t>
            </a:r>
            <a:r>
              <a:rPr lang="ru-RU" sz="14400" cap="none" dirty="0">
                <a:solidFill>
                  <a:srgbClr val="FFFF00"/>
                </a:solidFill>
                <a:latin typeface="Times New Roman" panose="02020603050405020304" pitchFamily="18" charset="0"/>
                <a:cs typeface="Times New Roman" panose="02020603050405020304" pitchFamily="18" charset="0"/>
              </a:rPr>
              <a:t>"</a:t>
            </a:r>
          </a:p>
        </p:txBody>
      </p:sp>
      <p:sp>
        <p:nvSpPr>
          <p:cNvPr id="6" name="Заголовок 1">
            <a:extLst>
              <a:ext uri="{FF2B5EF4-FFF2-40B4-BE49-F238E27FC236}">
                <a16:creationId xmlns="" xmlns:a16="http://schemas.microsoft.com/office/drawing/2014/main" id="{BE99F444-FCBD-B140-9C05-E443FA0805C4}"/>
              </a:ext>
            </a:extLst>
          </p:cNvPr>
          <p:cNvSpPr>
            <a:spLocks noGrp="1"/>
          </p:cNvSpPr>
          <p:nvPr>
            <p:ph type="title"/>
          </p:nvPr>
        </p:nvSpPr>
        <p:spPr>
          <a:xfrm>
            <a:off x="188687" y="0"/>
            <a:ext cx="11785600" cy="841829"/>
          </a:xfrm>
        </p:spPr>
        <p:txBody>
          <a:bodyPr rtlCol="0">
            <a:normAutofit/>
          </a:bodyPr>
          <a:lstStyle/>
          <a:p>
            <a:pPr indent="711200" algn="ctr"/>
            <a:r>
              <a:rPr lang="ru-RU" sz="4400" b="1" dirty="0" err="1">
                <a:solidFill>
                  <a:srgbClr val="FFFF00"/>
                </a:solidFill>
              </a:rPr>
              <a:t>булінг</a:t>
            </a:r>
            <a:r>
              <a:rPr lang="ru-RU" sz="4400" b="1" dirty="0">
                <a:solidFill>
                  <a:srgbClr val="FFFF00"/>
                </a:solidFill>
              </a:rPr>
              <a:t> (</a:t>
            </a:r>
            <a:r>
              <a:rPr lang="ru-RU" sz="4400" b="1" dirty="0" err="1" smtClean="0">
                <a:solidFill>
                  <a:srgbClr val="FFFF00"/>
                </a:solidFill>
              </a:rPr>
              <a:t>цькування</a:t>
            </a:r>
            <a:r>
              <a:rPr lang="ru-RU" sz="4400" b="1" dirty="0" smtClean="0">
                <a:solidFill>
                  <a:srgbClr val="FFFF00"/>
                </a:solidFill>
              </a:rPr>
              <a:t>)</a:t>
            </a:r>
            <a:endParaRPr lang="ru-RU" sz="4400" dirty="0"/>
          </a:p>
        </p:txBody>
      </p:sp>
    </p:spTree>
    <p:extLst>
      <p:ext uri="{BB962C8B-B14F-4D97-AF65-F5344CB8AC3E}">
        <p14:creationId xmlns:p14="http://schemas.microsoft.com/office/powerpoint/2010/main" val="2913824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768786" y="3376223"/>
            <a:ext cx="6429829" cy="3539430"/>
          </a:xfrm>
          <a:prstGeom prst="rect">
            <a:avLst/>
          </a:prstGeom>
        </p:spPr>
        <p:txBody>
          <a:bodyPr wrap="square">
            <a:spAutoFit/>
          </a:bodyPr>
          <a:lstStyle/>
          <a:p>
            <a:pPr algn="ctr"/>
            <a:r>
              <a:rPr lang="ru-RU" sz="4400" cap="all" dirty="0" err="1">
                <a:ln w="3175" cmpd="sng">
                  <a:noFill/>
                </a:ln>
                <a:solidFill>
                  <a:srgbClr val="FFFF00"/>
                </a:solidFill>
                <a:latin typeface="+mj-lt"/>
                <a:ea typeface="+mj-ea"/>
                <a:cs typeface="+mj-cs"/>
              </a:rPr>
              <a:t>Види</a:t>
            </a:r>
            <a:r>
              <a:rPr lang="ru-RU" sz="4400" cap="all" dirty="0">
                <a:ln w="3175" cmpd="sng">
                  <a:noFill/>
                </a:ln>
                <a:solidFill>
                  <a:srgbClr val="FFFF00"/>
                </a:solidFill>
                <a:latin typeface="+mj-lt"/>
                <a:ea typeface="+mj-ea"/>
                <a:cs typeface="+mj-cs"/>
              </a:rPr>
              <a:t> </a:t>
            </a:r>
            <a:r>
              <a:rPr lang="ru-RU" sz="4400" cap="all" dirty="0" err="1">
                <a:ln w="3175" cmpd="sng">
                  <a:noFill/>
                </a:ln>
                <a:solidFill>
                  <a:srgbClr val="FFFF00"/>
                </a:solidFill>
                <a:latin typeface="+mj-lt"/>
                <a:ea typeface="+mj-ea"/>
                <a:cs typeface="+mj-cs"/>
              </a:rPr>
              <a:t>булінгу</a:t>
            </a:r>
            <a:endParaRPr lang="ru-RU" sz="4400" cap="all" dirty="0">
              <a:ln w="3175" cmpd="sng">
                <a:noFill/>
              </a:ln>
              <a:solidFill>
                <a:srgbClr val="FFFF00"/>
              </a:solidFill>
              <a:latin typeface="+mj-lt"/>
              <a:ea typeface="+mj-ea"/>
              <a:cs typeface="+mj-cs"/>
            </a:endParaRPr>
          </a:p>
          <a:p>
            <a:pPr algn="ctr"/>
            <a:endParaRPr lang="ru-RU" sz="2000" dirty="0">
              <a:solidFill>
                <a:srgbClr val="FFFF00"/>
              </a:solidFill>
            </a:endParaRPr>
          </a:p>
          <a:p>
            <a:r>
              <a:rPr lang="ru-RU" sz="2000" dirty="0" err="1">
                <a:solidFill>
                  <a:srgbClr val="FFFF00"/>
                </a:solidFill>
              </a:rPr>
              <a:t>Фізичний</a:t>
            </a:r>
            <a:r>
              <a:rPr lang="ru-RU" sz="2000" dirty="0">
                <a:solidFill>
                  <a:srgbClr val="FFFF00"/>
                </a:solidFill>
              </a:rPr>
              <a:t>: </a:t>
            </a:r>
            <a:r>
              <a:rPr lang="ru-RU" sz="2000" dirty="0" smtClean="0">
                <a:solidFill>
                  <a:srgbClr val="FFFF00"/>
                </a:solidFill>
              </a:rPr>
              <a:t>          </a:t>
            </a:r>
            <a:r>
              <a:rPr lang="ru-RU" sz="2000" dirty="0" err="1" smtClean="0">
                <a:solidFill>
                  <a:srgbClr val="FFFF00"/>
                </a:solidFill>
              </a:rPr>
              <a:t>удари</a:t>
            </a:r>
            <a:r>
              <a:rPr lang="ru-RU" sz="2000" dirty="0">
                <a:solidFill>
                  <a:srgbClr val="FFFF00"/>
                </a:solidFill>
              </a:rPr>
              <a:t>, </a:t>
            </a:r>
            <a:r>
              <a:rPr lang="ru-RU" sz="2000" dirty="0" err="1">
                <a:solidFill>
                  <a:srgbClr val="FFFF00"/>
                </a:solidFill>
              </a:rPr>
              <a:t>штовхання</a:t>
            </a:r>
            <a:r>
              <a:rPr lang="ru-RU" sz="2000" dirty="0">
                <a:solidFill>
                  <a:srgbClr val="FFFF00"/>
                </a:solidFill>
              </a:rPr>
              <a:t>, </a:t>
            </a:r>
            <a:r>
              <a:rPr lang="ru-RU" sz="2000" dirty="0" err="1">
                <a:solidFill>
                  <a:srgbClr val="FFFF00"/>
                </a:solidFill>
              </a:rPr>
              <a:t>псування</a:t>
            </a:r>
            <a:r>
              <a:rPr lang="ru-RU" sz="2000" dirty="0">
                <a:solidFill>
                  <a:srgbClr val="FFFF00"/>
                </a:solidFill>
              </a:rPr>
              <a:t> майна.</a:t>
            </a:r>
          </a:p>
          <a:p>
            <a:r>
              <a:rPr lang="ru-RU" sz="2000" dirty="0" err="1">
                <a:solidFill>
                  <a:srgbClr val="FFFF00"/>
                </a:solidFill>
              </a:rPr>
              <a:t>Психологічний</a:t>
            </a:r>
            <a:r>
              <a:rPr lang="ru-RU" sz="2000" dirty="0">
                <a:solidFill>
                  <a:srgbClr val="FFFF00"/>
                </a:solidFill>
              </a:rPr>
              <a:t>: погрози, </a:t>
            </a:r>
            <a:r>
              <a:rPr lang="ru-RU" sz="2000" dirty="0" err="1">
                <a:solidFill>
                  <a:srgbClr val="FFFF00"/>
                </a:solidFill>
              </a:rPr>
              <a:t>маніпуляції</a:t>
            </a:r>
            <a:r>
              <a:rPr lang="ru-RU" sz="2000" dirty="0">
                <a:solidFill>
                  <a:srgbClr val="FFFF00"/>
                </a:solidFill>
              </a:rPr>
              <a:t>, </a:t>
            </a:r>
            <a:r>
              <a:rPr lang="ru-RU" sz="2000" dirty="0" err="1">
                <a:solidFill>
                  <a:srgbClr val="FFFF00"/>
                </a:solidFill>
              </a:rPr>
              <a:t>поширення</a:t>
            </a:r>
            <a:r>
              <a:rPr lang="ru-RU" sz="2000" dirty="0">
                <a:solidFill>
                  <a:srgbClr val="FFFF00"/>
                </a:solidFill>
              </a:rPr>
              <a:t> чуток</a:t>
            </a:r>
            <a:r>
              <a:rPr lang="ru-RU" sz="2000" dirty="0" smtClean="0">
                <a:solidFill>
                  <a:srgbClr val="FFFF00"/>
                </a:solidFill>
              </a:rPr>
              <a:t>,</a:t>
            </a:r>
          </a:p>
          <a:p>
            <a:r>
              <a:rPr lang="ru-RU" sz="2000" dirty="0">
                <a:solidFill>
                  <a:srgbClr val="FFFF00"/>
                </a:solidFill>
              </a:rPr>
              <a:t> </a:t>
            </a:r>
            <a:r>
              <a:rPr lang="ru-RU" sz="2000" dirty="0" smtClean="0">
                <a:solidFill>
                  <a:srgbClr val="FFFF00"/>
                </a:solidFill>
              </a:rPr>
              <a:t>                            </a:t>
            </a:r>
            <a:r>
              <a:rPr lang="ru-RU" sz="2000" dirty="0" err="1">
                <a:solidFill>
                  <a:srgbClr val="FFFF00"/>
                </a:solidFill>
              </a:rPr>
              <a:t>ігнорування</a:t>
            </a:r>
            <a:r>
              <a:rPr lang="ru-RU" sz="2000" dirty="0">
                <a:solidFill>
                  <a:srgbClr val="FFFF00"/>
                </a:solidFill>
              </a:rPr>
              <a:t>, бойкот.</a:t>
            </a:r>
          </a:p>
          <a:p>
            <a:r>
              <a:rPr lang="ru-RU" sz="2000" dirty="0" err="1">
                <a:solidFill>
                  <a:srgbClr val="FFFF00"/>
                </a:solidFill>
              </a:rPr>
              <a:t>Економічний</a:t>
            </a:r>
            <a:r>
              <a:rPr lang="ru-RU" sz="2000" dirty="0">
                <a:solidFill>
                  <a:srgbClr val="FFFF00"/>
                </a:solidFill>
              </a:rPr>
              <a:t>: </a:t>
            </a:r>
            <a:r>
              <a:rPr lang="ru-RU" sz="2000" dirty="0" smtClean="0">
                <a:solidFill>
                  <a:srgbClr val="FFFF00"/>
                </a:solidFill>
              </a:rPr>
              <a:t>   </a:t>
            </a:r>
            <a:r>
              <a:rPr lang="ru-RU" sz="2000" dirty="0" err="1" smtClean="0">
                <a:solidFill>
                  <a:srgbClr val="FFFF00"/>
                </a:solidFill>
              </a:rPr>
              <a:t>вимагання</a:t>
            </a:r>
            <a:r>
              <a:rPr lang="ru-RU" sz="2000" dirty="0" smtClean="0">
                <a:solidFill>
                  <a:srgbClr val="FFFF00"/>
                </a:solidFill>
              </a:rPr>
              <a:t> </a:t>
            </a:r>
            <a:r>
              <a:rPr lang="ru-RU" sz="2000" dirty="0">
                <a:solidFill>
                  <a:srgbClr val="FFFF00"/>
                </a:solidFill>
              </a:rPr>
              <a:t>грошей, </a:t>
            </a:r>
            <a:r>
              <a:rPr lang="ru-RU" sz="2000" dirty="0" err="1">
                <a:solidFill>
                  <a:srgbClr val="FFFF00"/>
                </a:solidFill>
              </a:rPr>
              <a:t>крадіжки</a:t>
            </a:r>
            <a:r>
              <a:rPr lang="ru-RU" sz="2000" dirty="0">
                <a:solidFill>
                  <a:srgbClr val="FFFF00"/>
                </a:solidFill>
              </a:rPr>
              <a:t>.</a:t>
            </a:r>
          </a:p>
          <a:p>
            <a:r>
              <a:rPr lang="ru-RU" sz="2000" dirty="0" err="1">
                <a:solidFill>
                  <a:srgbClr val="FFFF00"/>
                </a:solidFill>
              </a:rPr>
              <a:t>Сексуальний</a:t>
            </a:r>
            <a:r>
              <a:rPr lang="ru-RU" sz="2000" dirty="0">
                <a:solidFill>
                  <a:srgbClr val="FFFF00"/>
                </a:solidFill>
              </a:rPr>
              <a:t>: </a:t>
            </a:r>
            <a:r>
              <a:rPr lang="ru-RU" sz="2000" dirty="0" smtClean="0">
                <a:solidFill>
                  <a:srgbClr val="FFFF00"/>
                </a:solidFill>
              </a:rPr>
              <a:t>   </a:t>
            </a:r>
            <a:r>
              <a:rPr lang="ru-RU" sz="2000" dirty="0" err="1" smtClean="0">
                <a:solidFill>
                  <a:srgbClr val="FFFF00"/>
                </a:solidFill>
              </a:rPr>
              <a:t>образливі</a:t>
            </a:r>
            <a:r>
              <a:rPr lang="ru-RU" sz="2000" dirty="0" smtClean="0">
                <a:solidFill>
                  <a:srgbClr val="FFFF00"/>
                </a:solidFill>
              </a:rPr>
              <a:t> </a:t>
            </a:r>
            <a:r>
              <a:rPr lang="ru-RU" sz="2000" dirty="0">
                <a:solidFill>
                  <a:srgbClr val="FFFF00"/>
                </a:solidFill>
              </a:rPr>
              <a:t>жести, </a:t>
            </a:r>
            <a:r>
              <a:rPr lang="ru-RU" sz="2000" dirty="0" err="1">
                <a:solidFill>
                  <a:srgbClr val="FFFF00"/>
                </a:solidFill>
              </a:rPr>
              <a:t>прізвиська</a:t>
            </a:r>
            <a:r>
              <a:rPr lang="ru-RU" sz="2000" dirty="0">
                <a:solidFill>
                  <a:srgbClr val="FFFF00"/>
                </a:solidFill>
              </a:rPr>
              <a:t>, </a:t>
            </a:r>
            <a:r>
              <a:rPr lang="ru-RU" sz="2000" dirty="0" err="1">
                <a:solidFill>
                  <a:srgbClr val="FFFF00"/>
                </a:solidFill>
              </a:rPr>
              <a:t>зйомки</a:t>
            </a:r>
            <a:r>
              <a:rPr lang="ru-RU" sz="2000" dirty="0">
                <a:solidFill>
                  <a:srgbClr val="FFFF00"/>
                </a:solidFill>
              </a:rPr>
              <a:t> у </a:t>
            </a:r>
            <a:endParaRPr lang="ru-RU" sz="2000" dirty="0" smtClean="0">
              <a:solidFill>
                <a:srgbClr val="FFFF00"/>
              </a:solidFill>
            </a:endParaRPr>
          </a:p>
          <a:p>
            <a:r>
              <a:rPr lang="ru-RU" sz="2000" dirty="0">
                <a:solidFill>
                  <a:srgbClr val="FFFF00"/>
                </a:solidFill>
              </a:rPr>
              <a:t> </a:t>
            </a:r>
            <a:r>
              <a:rPr lang="ru-RU" sz="2000" dirty="0" smtClean="0">
                <a:solidFill>
                  <a:srgbClr val="FFFF00"/>
                </a:solidFill>
              </a:rPr>
              <a:t>                           </a:t>
            </a:r>
            <a:r>
              <a:rPr lang="ru-RU" sz="2000" dirty="0" err="1" smtClean="0">
                <a:solidFill>
                  <a:srgbClr val="FFFF00"/>
                </a:solidFill>
              </a:rPr>
              <a:t>переодягальнях</a:t>
            </a:r>
            <a:r>
              <a:rPr lang="ru-RU" sz="2000" dirty="0">
                <a:solidFill>
                  <a:srgbClr val="FFFF00"/>
                </a:solidFill>
              </a:rPr>
              <a:t>.</a:t>
            </a:r>
          </a:p>
          <a:p>
            <a:r>
              <a:rPr lang="ru-RU" sz="2000" dirty="0" err="1">
                <a:solidFill>
                  <a:srgbClr val="FFFF00"/>
                </a:solidFill>
              </a:rPr>
              <a:t>Кібербулінг</a:t>
            </a:r>
            <a:r>
              <a:rPr lang="ru-RU" sz="2000" dirty="0">
                <a:solidFill>
                  <a:srgbClr val="FFFF00"/>
                </a:solidFill>
              </a:rPr>
              <a:t>: </a:t>
            </a:r>
            <a:r>
              <a:rPr lang="ru-RU" sz="2000" dirty="0" smtClean="0">
                <a:solidFill>
                  <a:srgbClr val="FFFF00"/>
                </a:solidFill>
              </a:rPr>
              <a:t>    </a:t>
            </a:r>
            <a:r>
              <a:rPr lang="ru-RU" sz="2000" dirty="0" err="1" smtClean="0">
                <a:solidFill>
                  <a:srgbClr val="FFFF00"/>
                </a:solidFill>
              </a:rPr>
              <a:t>приниження</a:t>
            </a:r>
            <a:r>
              <a:rPr lang="ru-RU" sz="2000" dirty="0" smtClean="0">
                <a:solidFill>
                  <a:srgbClr val="FFFF00"/>
                </a:solidFill>
              </a:rPr>
              <a:t> </a:t>
            </a:r>
            <a:r>
              <a:rPr lang="ru-RU" sz="2000" dirty="0">
                <a:solidFill>
                  <a:srgbClr val="FFFF00"/>
                </a:solidFill>
              </a:rPr>
              <a:t>в </a:t>
            </a:r>
            <a:r>
              <a:rPr lang="ru-RU" sz="2000" dirty="0" err="1">
                <a:solidFill>
                  <a:srgbClr val="FFFF00"/>
                </a:solidFill>
              </a:rPr>
              <a:t>соцмережах</a:t>
            </a:r>
            <a:r>
              <a:rPr lang="ru-RU" sz="2000" dirty="0">
                <a:solidFill>
                  <a:srgbClr val="FFFF00"/>
                </a:solidFill>
              </a:rPr>
              <a:t>, </a:t>
            </a:r>
            <a:r>
              <a:rPr lang="ru-RU" sz="2000" dirty="0" err="1">
                <a:solidFill>
                  <a:srgbClr val="FFFF00"/>
                </a:solidFill>
              </a:rPr>
              <a:t>месенджерах</a:t>
            </a:r>
            <a:r>
              <a:rPr lang="ru-RU" sz="2000" dirty="0" smtClean="0">
                <a:solidFill>
                  <a:srgbClr val="FFFF00"/>
                </a:solidFill>
              </a:rPr>
              <a:t>,</a:t>
            </a:r>
          </a:p>
          <a:p>
            <a:r>
              <a:rPr lang="ru-RU" sz="2000" dirty="0">
                <a:solidFill>
                  <a:srgbClr val="FFFF00"/>
                </a:solidFill>
              </a:rPr>
              <a:t> </a:t>
            </a:r>
            <a:r>
              <a:rPr lang="ru-RU" sz="2000" dirty="0" smtClean="0">
                <a:solidFill>
                  <a:srgbClr val="FFFF00"/>
                </a:solidFill>
              </a:rPr>
              <a:t>                           </a:t>
            </a:r>
            <a:r>
              <a:rPr lang="ru-RU" sz="2000" dirty="0" err="1" smtClean="0">
                <a:solidFill>
                  <a:srgbClr val="FFFF00"/>
                </a:solidFill>
              </a:rPr>
              <a:t>цькування</a:t>
            </a:r>
            <a:r>
              <a:rPr lang="ru-RU" sz="2000" dirty="0" smtClean="0">
                <a:solidFill>
                  <a:srgbClr val="FFFF00"/>
                </a:solidFill>
              </a:rPr>
              <a:t> </a:t>
            </a:r>
            <a:r>
              <a:rPr lang="ru-RU" sz="2000" dirty="0">
                <a:solidFill>
                  <a:srgbClr val="FFFF00"/>
                </a:solidFill>
              </a:rPr>
              <a:t>через </a:t>
            </a:r>
            <a:r>
              <a:rPr lang="ru-RU" sz="2000" dirty="0" err="1">
                <a:solidFill>
                  <a:srgbClr val="FFFF00"/>
                </a:solidFill>
              </a:rPr>
              <a:t>повідомлення</a:t>
            </a:r>
            <a:r>
              <a:rPr lang="ru-RU" sz="2000" dirty="0">
                <a:solidFill>
                  <a:srgbClr val="FFFF00"/>
                </a:solidFill>
              </a:rPr>
              <a:t>. </a:t>
            </a:r>
          </a:p>
        </p:txBody>
      </p:sp>
      <p:sp>
        <p:nvSpPr>
          <p:cNvPr id="7" name="Прямоугольник 6"/>
          <p:cNvSpPr/>
          <p:nvPr/>
        </p:nvSpPr>
        <p:spPr>
          <a:xfrm>
            <a:off x="11521" y="-145508"/>
            <a:ext cx="7053943" cy="3970318"/>
          </a:xfrm>
          <a:prstGeom prst="rect">
            <a:avLst/>
          </a:prstGeom>
        </p:spPr>
        <p:txBody>
          <a:bodyPr wrap="square">
            <a:spAutoFit/>
          </a:bodyPr>
          <a:lstStyle/>
          <a:p>
            <a:pPr algn="ctr"/>
            <a:r>
              <a:rPr lang="ru-RU" sz="4400" cap="all" dirty="0" err="1">
                <a:ln w="3175" cmpd="sng">
                  <a:noFill/>
                </a:ln>
                <a:solidFill>
                  <a:srgbClr val="FFFF00"/>
                </a:solidFill>
                <a:latin typeface="+mj-lt"/>
                <a:ea typeface="+mj-ea"/>
                <a:cs typeface="+mj-cs"/>
              </a:rPr>
              <a:t>Основні</a:t>
            </a:r>
            <a:r>
              <a:rPr lang="ru-RU" sz="4400" cap="all" dirty="0">
                <a:ln w="3175" cmpd="sng">
                  <a:noFill/>
                </a:ln>
                <a:solidFill>
                  <a:srgbClr val="FFFF00"/>
                </a:solidFill>
                <a:latin typeface="+mj-lt"/>
                <a:ea typeface="+mj-ea"/>
                <a:cs typeface="+mj-cs"/>
              </a:rPr>
              <a:t> </a:t>
            </a:r>
            <a:r>
              <a:rPr lang="ru-RU" sz="4400" cap="all" dirty="0" err="1">
                <a:ln w="3175" cmpd="sng">
                  <a:noFill/>
                </a:ln>
                <a:solidFill>
                  <a:srgbClr val="FFFF00"/>
                </a:solidFill>
                <a:latin typeface="+mj-lt"/>
                <a:ea typeface="+mj-ea"/>
                <a:cs typeface="+mj-cs"/>
              </a:rPr>
              <a:t>ознаки</a:t>
            </a:r>
            <a:r>
              <a:rPr lang="ru-RU" sz="4400" cap="all" dirty="0">
                <a:ln w="3175" cmpd="sng">
                  <a:noFill/>
                </a:ln>
                <a:solidFill>
                  <a:srgbClr val="FFFF00"/>
                </a:solidFill>
                <a:latin typeface="+mj-lt"/>
                <a:ea typeface="+mj-ea"/>
                <a:cs typeface="+mj-cs"/>
              </a:rPr>
              <a:t> </a:t>
            </a:r>
            <a:r>
              <a:rPr lang="ru-RU" sz="4400" cap="all" dirty="0" err="1">
                <a:ln w="3175" cmpd="sng">
                  <a:noFill/>
                </a:ln>
                <a:solidFill>
                  <a:srgbClr val="FFFF00"/>
                </a:solidFill>
                <a:latin typeface="+mj-lt"/>
                <a:ea typeface="+mj-ea"/>
                <a:cs typeface="+mj-cs"/>
              </a:rPr>
              <a:t>булінгу</a:t>
            </a:r>
            <a:endParaRPr lang="ru-RU" sz="4400" cap="all" dirty="0">
              <a:ln w="3175" cmpd="sng">
                <a:noFill/>
              </a:ln>
              <a:solidFill>
                <a:srgbClr val="FFFF00"/>
              </a:solidFill>
              <a:latin typeface="+mj-lt"/>
              <a:ea typeface="+mj-ea"/>
              <a:cs typeface="+mj-cs"/>
            </a:endParaRPr>
          </a:p>
          <a:p>
            <a:pPr algn="ctr"/>
            <a:endParaRPr lang="ru-RU" sz="800" dirty="0" smtClean="0">
              <a:solidFill>
                <a:srgbClr val="FFFF00"/>
              </a:solidFill>
            </a:endParaRPr>
          </a:p>
          <a:p>
            <a:r>
              <a:rPr lang="ru-RU" sz="2000" dirty="0" err="1">
                <a:solidFill>
                  <a:srgbClr val="FFFF00"/>
                </a:solidFill>
              </a:rPr>
              <a:t>систематичність</a:t>
            </a:r>
            <a:r>
              <a:rPr lang="ru-RU" sz="2000" dirty="0">
                <a:solidFill>
                  <a:srgbClr val="FFFF00"/>
                </a:solidFill>
              </a:rPr>
              <a:t> (</a:t>
            </a:r>
            <a:r>
              <a:rPr lang="ru-RU" sz="2000" dirty="0" err="1">
                <a:solidFill>
                  <a:srgbClr val="FFFF00"/>
                </a:solidFill>
              </a:rPr>
              <a:t>повторюваність</a:t>
            </a:r>
            <a:r>
              <a:rPr lang="ru-RU" sz="2000" dirty="0">
                <a:solidFill>
                  <a:srgbClr val="FFFF00"/>
                </a:solidFill>
              </a:rPr>
              <a:t>) </a:t>
            </a:r>
            <a:r>
              <a:rPr lang="ru-RU" sz="2000" dirty="0" err="1">
                <a:solidFill>
                  <a:srgbClr val="FFFF00"/>
                </a:solidFill>
              </a:rPr>
              <a:t>діяння</a:t>
            </a:r>
            <a:r>
              <a:rPr lang="ru-RU" sz="2000" dirty="0">
                <a:solidFill>
                  <a:srgbClr val="FFFF00"/>
                </a:solidFill>
              </a:rPr>
              <a:t>;</a:t>
            </a:r>
          </a:p>
          <a:p>
            <a:r>
              <a:rPr lang="ru-RU" sz="2000" dirty="0" err="1">
                <a:solidFill>
                  <a:srgbClr val="FFFF00"/>
                </a:solidFill>
              </a:rPr>
              <a:t>наявність</a:t>
            </a:r>
            <a:r>
              <a:rPr lang="ru-RU" sz="2000" dirty="0">
                <a:solidFill>
                  <a:srgbClr val="FFFF00"/>
                </a:solidFill>
              </a:rPr>
              <a:t> </a:t>
            </a:r>
            <a:r>
              <a:rPr lang="ru-RU" sz="2000" dirty="0" err="1">
                <a:solidFill>
                  <a:srgbClr val="FFFF00"/>
                </a:solidFill>
              </a:rPr>
              <a:t>сторін</a:t>
            </a:r>
            <a:r>
              <a:rPr lang="ru-RU" sz="2000" dirty="0">
                <a:solidFill>
                  <a:srgbClr val="FFFF00"/>
                </a:solidFill>
              </a:rPr>
              <a:t> - </a:t>
            </a:r>
            <a:r>
              <a:rPr lang="ru-RU" sz="2000" dirty="0" err="1">
                <a:solidFill>
                  <a:srgbClr val="FFFF00"/>
                </a:solidFill>
              </a:rPr>
              <a:t>кривдник</a:t>
            </a:r>
            <a:r>
              <a:rPr lang="ru-RU" sz="2000" dirty="0">
                <a:solidFill>
                  <a:srgbClr val="FFFF00"/>
                </a:solidFill>
              </a:rPr>
              <a:t> (</a:t>
            </a:r>
            <a:r>
              <a:rPr lang="ru-RU" sz="2000" dirty="0" err="1">
                <a:solidFill>
                  <a:srgbClr val="FFFF00"/>
                </a:solidFill>
              </a:rPr>
              <a:t>булер</a:t>
            </a:r>
            <a:r>
              <a:rPr lang="ru-RU" sz="2000" dirty="0">
                <a:solidFill>
                  <a:srgbClr val="FFFF00"/>
                </a:solidFill>
              </a:rPr>
              <a:t>), </a:t>
            </a:r>
            <a:r>
              <a:rPr lang="ru-RU" sz="2000" dirty="0" err="1">
                <a:solidFill>
                  <a:srgbClr val="FFFF00"/>
                </a:solidFill>
              </a:rPr>
              <a:t>потерпілий</a:t>
            </a:r>
            <a:r>
              <a:rPr lang="ru-RU" sz="2000" dirty="0">
                <a:solidFill>
                  <a:srgbClr val="FFFF00"/>
                </a:solidFill>
              </a:rPr>
              <a:t> (жертва </a:t>
            </a:r>
            <a:r>
              <a:rPr lang="ru-RU" sz="2000" dirty="0" err="1">
                <a:solidFill>
                  <a:srgbClr val="FFFF00"/>
                </a:solidFill>
              </a:rPr>
              <a:t>булінгу</a:t>
            </a:r>
            <a:r>
              <a:rPr lang="ru-RU" sz="2000" dirty="0">
                <a:solidFill>
                  <a:srgbClr val="FFFF00"/>
                </a:solidFill>
              </a:rPr>
              <a:t>), </a:t>
            </a:r>
            <a:r>
              <a:rPr lang="ru-RU" sz="2000" dirty="0" err="1">
                <a:solidFill>
                  <a:srgbClr val="FFFF00"/>
                </a:solidFill>
              </a:rPr>
              <a:t>спостерігачі</a:t>
            </a:r>
            <a:r>
              <a:rPr lang="ru-RU" sz="2000" dirty="0">
                <a:solidFill>
                  <a:srgbClr val="FFFF00"/>
                </a:solidFill>
              </a:rPr>
              <a:t> (за </a:t>
            </a:r>
            <a:r>
              <a:rPr lang="ru-RU" sz="2000" dirty="0" err="1">
                <a:solidFill>
                  <a:srgbClr val="FFFF00"/>
                </a:solidFill>
              </a:rPr>
              <a:t>наявності</a:t>
            </a:r>
            <a:r>
              <a:rPr lang="ru-RU" sz="2000" dirty="0">
                <a:solidFill>
                  <a:srgbClr val="FFFF00"/>
                </a:solidFill>
              </a:rPr>
              <a:t>);</a:t>
            </a:r>
          </a:p>
          <a:p>
            <a:r>
              <a:rPr lang="ru-RU" sz="2000" dirty="0" err="1">
                <a:solidFill>
                  <a:srgbClr val="FFFF00"/>
                </a:solidFill>
              </a:rPr>
              <a:t>дії</a:t>
            </a:r>
            <a:r>
              <a:rPr lang="ru-RU" sz="2000" dirty="0">
                <a:solidFill>
                  <a:srgbClr val="FFFF00"/>
                </a:solidFill>
              </a:rPr>
              <a:t> </a:t>
            </a:r>
            <a:r>
              <a:rPr lang="ru-RU" sz="2000" dirty="0" err="1">
                <a:solidFill>
                  <a:srgbClr val="FFFF00"/>
                </a:solidFill>
              </a:rPr>
              <a:t>або</a:t>
            </a:r>
            <a:r>
              <a:rPr lang="ru-RU" sz="2000" dirty="0">
                <a:solidFill>
                  <a:srgbClr val="FFFF00"/>
                </a:solidFill>
              </a:rPr>
              <a:t> </a:t>
            </a:r>
            <a:r>
              <a:rPr lang="ru-RU" sz="2000" dirty="0" err="1">
                <a:solidFill>
                  <a:srgbClr val="FFFF00"/>
                </a:solidFill>
              </a:rPr>
              <a:t>бездіяльність</a:t>
            </a:r>
            <a:r>
              <a:rPr lang="ru-RU" sz="2000" dirty="0">
                <a:solidFill>
                  <a:srgbClr val="FFFF00"/>
                </a:solidFill>
              </a:rPr>
              <a:t> </a:t>
            </a:r>
            <a:r>
              <a:rPr lang="ru-RU" sz="2000" dirty="0" err="1">
                <a:solidFill>
                  <a:srgbClr val="FFFF00"/>
                </a:solidFill>
              </a:rPr>
              <a:t>кривдника</a:t>
            </a:r>
            <a:r>
              <a:rPr lang="ru-RU" sz="2000" dirty="0">
                <a:solidFill>
                  <a:srgbClr val="FFFF00"/>
                </a:solidFill>
              </a:rPr>
              <a:t>, </a:t>
            </a:r>
            <a:r>
              <a:rPr lang="ru-RU" sz="2000" dirty="0" err="1">
                <a:solidFill>
                  <a:srgbClr val="FFFF00"/>
                </a:solidFill>
              </a:rPr>
              <a:t>наслідком</a:t>
            </a:r>
            <a:r>
              <a:rPr lang="ru-RU" sz="2000" dirty="0">
                <a:solidFill>
                  <a:srgbClr val="FFFF00"/>
                </a:solidFill>
              </a:rPr>
              <a:t> </a:t>
            </a:r>
            <a:r>
              <a:rPr lang="ru-RU" sz="2000" dirty="0" err="1">
                <a:solidFill>
                  <a:srgbClr val="FFFF00"/>
                </a:solidFill>
              </a:rPr>
              <a:t>яких</a:t>
            </a:r>
            <a:r>
              <a:rPr lang="ru-RU" sz="2000" dirty="0">
                <a:solidFill>
                  <a:srgbClr val="FFFF00"/>
                </a:solidFill>
              </a:rPr>
              <a:t> є </a:t>
            </a:r>
            <a:r>
              <a:rPr lang="ru-RU" sz="2000" dirty="0" err="1">
                <a:solidFill>
                  <a:srgbClr val="FFFF00"/>
                </a:solidFill>
              </a:rPr>
              <a:t>заподіяння</a:t>
            </a:r>
            <a:r>
              <a:rPr lang="ru-RU" sz="2000" dirty="0">
                <a:solidFill>
                  <a:srgbClr val="FFFF00"/>
                </a:solidFill>
              </a:rPr>
              <a:t> </a:t>
            </a:r>
            <a:r>
              <a:rPr lang="ru-RU" sz="2000" dirty="0" err="1">
                <a:solidFill>
                  <a:srgbClr val="FFFF00"/>
                </a:solidFill>
              </a:rPr>
              <a:t>психічної</a:t>
            </a:r>
            <a:r>
              <a:rPr lang="ru-RU" sz="2000" dirty="0">
                <a:solidFill>
                  <a:srgbClr val="FFFF00"/>
                </a:solidFill>
              </a:rPr>
              <a:t> та/</a:t>
            </a:r>
            <a:r>
              <a:rPr lang="ru-RU" sz="2000" dirty="0" err="1">
                <a:solidFill>
                  <a:srgbClr val="FFFF00"/>
                </a:solidFill>
              </a:rPr>
              <a:t>або</a:t>
            </a:r>
            <a:r>
              <a:rPr lang="ru-RU" sz="2000" dirty="0">
                <a:solidFill>
                  <a:srgbClr val="FFFF00"/>
                </a:solidFill>
              </a:rPr>
              <a:t> </a:t>
            </a:r>
            <a:r>
              <a:rPr lang="ru-RU" sz="2000" dirty="0" err="1">
                <a:solidFill>
                  <a:srgbClr val="FFFF00"/>
                </a:solidFill>
              </a:rPr>
              <a:t>фізичної</a:t>
            </a:r>
            <a:r>
              <a:rPr lang="ru-RU" sz="2000" dirty="0">
                <a:solidFill>
                  <a:srgbClr val="FFFF00"/>
                </a:solidFill>
              </a:rPr>
              <a:t> </a:t>
            </a:r>
            <a:r>
              <a:rPr lang="ru-RU" sz="2000" dirty="0" err="1">
                <a:solidFill>
                  <a:srgbClr val="FFFF00"/>
                </a:solidFill>
              </a:rPr>
              <a:t>шкоди</a:t>
            </a:r>
            <a:r>
              <a:rPr lang="ru-RU" sz="2000" dirty="0">
                <a:solidFill>
                  <a:srgbClr val="FFFF00"/>
                </a:solidFill>
              </a:rPr>
              <a:t>, </a:t>
            </a:r>
            <a:r>
              <a:rPr lang="ru-RU" sz="2000" dirty="0" err="1">
                <a:solidFill>
                  <a:srgbClr val="FFFF00"/>
                </a:solidFill>
              </a:rPr>
              <a:t>приниження</a:t>
            </a:r>
            <a:r>
              <a:rPr lang="ru-RU" sz="2000" dirty="0">
                <a:solidFill>
                  <a:srgbClr val="FFFF00"/>
                </a:solidFill>
              </a:rPr>
              <a:t>, страх, </a:t>
            </a:r>
            <a:r>
              <a:rPr lang="ru-RU" sz="2000" dirty="0" err="1">
                <a:solidFill>
                  <a:srgbClr val="FFFF00"/>
                </a:solidFill>
              </a:rPr>
              <a:t>тривога</a:t>
            </a:r>
            <a:r>
              <a:rPr lang="ru-RU" sz="2000" dirty="0">
                <a:solidFill>
                  <a:srgbClr val="FFFF00"/>
                </a:solidFill>
              </a:rPr>
              <a:t>, </a:t>
            </a:r>
            <a:r>
              <a:rPr lang="ru-RU" sz="2000" dirty="0" err="1">
                <a:solidFill>
                  <a:srgbClr val="FFFF00"/>
                </a:solidFill>
              </a:rPr>
              <a:t>підпорядкування</a:t>
            </a:r>
            <a:r>
              <a:rPr lang="ru-RU" sz="2000" dirty="0">
                <a:solidFill>
                  <a:srgbClr val="FFFF00"/>
                </a:solidFill>
              </a:rPr>
              <a:t> </a:t>
            </a:r>
            <a:r>
              <a:rPr lang="ru-RU" sz="2000" dirty="0" err="1">
                <a:solidFill>
                  <a:srgbClr val="FFFF00"/>
                </a:solidFill>
              </a:rPr>
              <a:t>потерпілого</a:t>
            </a:r>
            <a:r>
              <a:rPr lang="ru-RU" sz="2000" dirty="0">
                <a:solidFill>
                  <a:srgbClr val="FFFF00"/>
                </a:solidFill>
              </a:rPr>
              <a:t> </a:t>
            </a:r>
            <a:r>
              <a:rPr lang="ru-RU" sz="2000" dirty="0" err="1">
                <a:solidFill>
                  <a:srgbClr val="FFFF00"/>
                </a:solidFill>
              </a:rPr>
              <a:t>інтересам</a:t>
            </a:r>
            <a:r>
              <a:rPr lang="ru-RU" sz="2000" dirty="0">
                <a:solidFill>
                  <a:srgbClr val="FFFF00"/>
                </a:solidFill>
              </a:rPr>
              <a:t> </a:t>
            </a:r>
            <a:r>
              <a:rPr lang="ru-RU" sz="2000" dirty="0" err="1">
                <a:solidFill>
                  <a:srgbClr val="FFFF00"/>
                </a:solidFill>
              </a:rPr>
              <a:t>кривдника</a:t>
            </a:r>
            <a:r>
              <a:rPr lang="ru-RU" sz="2000" dirty="0">
                <a:solidFill>
                  <a:srgbClr val="FFFF00"/>
                </a:solidFill>
              </a:rPr>
              <a:t>, та/</a:t>
            </a:r>
            <a:r>
              <a:rPr lang="ru-RU" sz="2000" dirty="0" err="1">
                <a:solidFill>
                  <a:srgbClr val="FFFF00"/>
                </a:solidFill>
              </a:rPr>
              <a:t>або</a:t>
            </a:r>
            <a:r>
              <a:rPr lang="ru-RU" sz="2000" dirty="0">
                <a:solidFill>
                  <a:srgbClr val="FFFF00"/>
                </a:solidFill>
              </a:rPr>
              <a:t> </a:t>
            </a:r>
            <a:r>
              <a:rPr lang="ru-RU" sz="2000" dirty="0" err="1">
                <a:solidFill>
                  <a:srgbClr val="FFFF00"/>
                </a:solidFill>
              </a:rPr>
              <a:t>спричинення</a:t>
            </a:r>
            <a:r>
              <a:rPr lang="ru-RU" sz="2000" dirty="0">
                <a:solidFill>
                  <a:srgbClr val="FFFF00"/>
                </a:solidFill>
              </a:rPr>
              <a:t> </a:t>
            </a:r>
            <a:r>
              <a:rPr lang="ru-RU" sz="2000" dirty="0" err="1">
                <a:solidFill>
                  <a:srgbClr val="FFFF00"/>
                </a:solidFill>
              </a:rPr>
              <a:t>соціальної</a:t>
            </a:r>
            <a:r>
              <a:rPr lang="ru-RU" sz="2000" dirty="0">
                <a:solidFill>
                  <a:srgbClr val="FFFF00"/>
                </a:solidFill>
              </a:rPr>
              <a:t> </a:t>
            </a:r>
            <a:r>
              <a:rPr lang="ru-RU" sz="2000" dirty="0" err="1">
                <a:solidFill>
                  <a:srgbClr val="FFFF00"/>
                </a:solidFill>
              </a:rPr>
              <a:t>ізоляції</a:t>
            </a:r>
            <a:r>
              <a:rPr lang="ru-RU" sz="2000" dirty="0">
                <a:solidFill>
                  <a:srgbClr val="FFFF00"/>
                </a:solidFill>
              </a:rPr>
              <a:t> </a:t>
            </a:r>
            <a:r>
              <a:rPr lang="ru-RU" sz="2000" dirty="0" err="1" smtClean="0">
                <a:solidFill>
                  <a:srgbClr val="FFFF00"/>
                </a:solidFill>
              </a:rPr>
              <a:t>потерпілого</a:t>
            </a:r>
            <a:r>
              <a:rPr lang="ru-RU" sz="2000" dirty="0" smtClean="0">
                <a:solidFill>
                  <a:srgbClr val="FFFF00"/>
                </a:solidFill>
              </a:rPr>
              <a:t>;</a:t>
            </a:r>
            <a:endParaRPr lang="ru-RU" sz="2000" dirty="0">
              <a:solidFill>
                <a:srgbClr val="FFFF00"/>
              </a:solidFill>
            </a:endParaRPr>
          </a:p>
          <a:p>
            <a:r>
              <a:rPr lang="ru-RU" sz="2000" dirty="0" smtClean="0">
                <a:solidFill>
                  <a:srgbClr val="FFFF00"/>
                </a:solidFill>
              </a:rPr>
              <a:t>дисбаланс сил - </a:t>
            </a:r>
            <a:r>
              <a:rPr lang="ru-RU" sz="2000" dirty="0" err="1" smtClean="0">
                <a:solidFill>
                  <a:srgbClr val="FFFF00"/>
                </a:solidFill>
              </a:rPr>
              <a:t>кривдник</a:t>
            </a:r>
            <a:r>
              <a:rPr lang="ru-RU" sz="2000" dirty="0" smtClean="0">
                <a:solidFill>
                  <a:srgbClr val="FFFF00"/>
                </a:solidFill>
              </a:rPr>
              <a:t> </a:t>
            </a:r>
            <a:r>
              <a:rPr lang="ru-RU" sz="2000" dirty="0" err="1">
                <a:solidFill>
                  <a:srgbClr val="FFFF00"/>
                </a:solidFill>
              </a:rPr>
              <a:t>має</a:t>
            </a:r>
            <a:r>
              <a:rPr lang="ru-RU" sz="2000" dirty="0">
                <a:solidFill>
                  <a:srgbClr val="FFFF00"/>
                </a:solidFill>
              </a:rPr>
              <a:t> </a:t>
            </a:r>
            <a:r>
              <a:rPr lang="ru-RU" sz="2000" dirty="0" err="1">
                <a:solidFill>
                  <a:srgbClr val="FFFF00"/>
                </a:solidFill>
              </a:rPr>
              <a:t>перевагу</a:t>
            </a:r>
            <a:r>
              <a:rPr lang="ru-RU" sz="2000" dirty="0">
                <a:solidFill>
                  <a:srgbClr val="FFFF00"/>
                </a:solidFill>
              </a:rPr>
              <a:t> (</a:t>
            </a:r>
            <a:r>
              <a:rPr lang="ru-RU" sz="2000" dirty="0" err="1">
                <a:solidFill>
                  <a:srgbClr val="FFFF00"/>
                </a:solidFill>
              </a:rPr>
              <a:t>фізичну</a:t>
            </a:r>
            <a:r>
              <a:rPr lang="ru-RU" sz="2000" dirty="0">
                <a:solidFill>
                  <a:srgbClr val="FFFF00"/>
                </a:solidFill>
              </a:rPr>
              <a:t>, </a:t>
            </a:r>
            <a:r>
              <a:rPr lang="ru-RU" sz="2000" dirty="0" err="1">
                <a:solidFill>
                  <a:srgbClr val="FFFF00"/>
                </a:solidFill>
              </a:rPr>
              <a:t>психологічну</a:t>
            </a:r>
            <a:r>
              <a:rPr lang="ru-RU" sz="2000" dirty="0">
                <a:solidFill>
                  <a:srgbClr val="FFFF00"/>
                </a:solidFill>
              </a:rPr>
              <a:t>, </a:t>
            </a:r>
            <a:r>
              <a:rPr lang="ru-RU" sz="2000" dirty="0" err="1">
                <a:solidFill>
                  <a:srgbClr val="FFFF00"/>
                </a:solidFill>
              </a:rPr>
              <a:t>кількість</a:t>
            </a:r>
            <a:r>
              <a:rPr lang="ru-RU" sz="2000" dirty="0">
                <a:solidFill>
                  <a:srgbClr val="FFFF00"/>
                </a:solidFill>
              </a:rPr>
              <a:t>) над </a:t>
            </a:r>
            <a:r>
              <a:rPr lang="ru-RU" sz="2000" dirty="0" smtClean="0">
                <a:solidFill>
                  <a:srgbClr val="FFFF00"/>
                </a:solidFill>
              </a:rPr>
              <a:t>жертвою;</a:t>
            </a:r>
            <a:endParaRPr lang="ru-RU" sz="2000" dirty="0">
              <a:solidFill>
                <a:srgbClr val="FFFF00"/>
              </a:solidFill>
            </a:endParaRPr>
          </a:p>
          <a:p>
            <a:r>
              <a:rPr lang="ru-RU" sz="2000" dirty="0" smtClean="0">
                <a:solidFill>
                  <a:srgbClr val="FFFF00"/>
                </a:solidFill>
              </a:rPr>
              <a:t>мета - </a:t>
            </a:r>
            <a:r>
              <a:rPr lang="ru-RU" sz="2000" dirty="0" err="1" smtClean="0">
                <a:solidFill>
                  <a:srgbClr val="FFFF00"/>
                </a:solidFill>
              </a:rPr>
              <a:t>заподіяння</a:t>
            </a:r>
            <a:r>
              <a:rPr lang="ru-RU" sz="2000" dirty="0" smtClean="0">
                <a:solidFill>
                  <a:srgbClr val="FFFF00"/>
                </a:solidFill>
              </a:rPr>
              <a:t> </a:t>
            </a:r>
            <a:r>
              <a:rPr lang="ru-RU" sz="2000" dirty="0" err="1">
                <a:solidFill>
                  <a:srgbClr val="FFFF00"/>
                </a:solidFill>
              </a:rPr>
              <a:t>шкоди</a:t>
            </a:r>
            <a:r>
              <a:rPr lang="ru-RU" sz="2000" dirty="0">
                <a:solidFill>
                  <a:srgbClr val="FFFF00"/>
                </a:solidFill>
              </a:rPr>
              <a:t>, </a:t>
            </a:r>
            <a:r>
              <a:rPr lang="ru-RU" sz="2000" dirty="0" err="1">
                <a:solidFill>
                  <a:srgbClr val="FFFF00"/>
                </a:solidFill>
              </a:rPr>
              <a:t>залякування</a:t>
            </a:r>
            <a:r>
              <a:rPr lang="ru-RU" sz="2000" dirty="0">
                <a:solidFill>
                  <a:srgbClr val="FFFF00"/>
                </a:solidFill>
              </a:rPr>
              <a:t>, </a:t>
            </a:r>
            <a:r>
              <a:rPr lang="ru-RU" sz="2000" dirty="0" err="1">
                <a:solidFill>
                  <a:srgbClr val="FFFF00"/>
                </a:solidFill>
              </a:rPr>
              <a:t>приниження</a:t>
            </a:r>
            <a:r>
              <a:rPr lang="ru-RU" sz="2000" dirty="0" smtClean="0">
                <a:solidFill>
                  <a:srgbClr val="FFFF00"/>
                </a:solidFill>
              </a:rPr>
              <a:t>.</a:t>
            </a:r>
          </a:p>
        </p:txBody>
      </p:sp>
      <p:pic>
        <p:nvPicPr>
          <p:cNvPr id="8" name="Рисунок 7"/>
          <p:cNvPicPr>
            <a:picLocks noChangeAspect="1"/>
          </p:cNvPicPr>
          <p:nvPr/>
        </p:nvPicPr>
        <p:blipFill>
          <a:blip r:embed="rId3"/>
          <a:stretch>
            <a:fillRect/>
          </a:stretch>
        </p:blipFill>
        <p:spPr>
          <a:xfrm>
            <a:off x="7029289" y="0"/>
            <a:ext cx="5162711" cy="2891118"/>
          </a:xfrm>
          <a:prstGeom prst="rect">
            <a:avLst/>
          </a:prstGeom>
        </p:spPr>
      </p:pic>
      <p:pic>
        <p:nvPicPr>
          <p:cNvPr id="9" name="Рисунок 8"/>
          <p:cNvPicPr>
            <a:picLocks noChangeAspect="1"/>
          </p:cNvPicPr>
          <p:nvPr/>
        </p:nvPicPr>
        <p:blipFill rotWithShape="1">
          <a:blip r:embed="rId4"/>
          <a:srcRect t="1503" b="5411"/>
          <a:stretch/>
        </p:blipFill>
        <p:spPr>
          <a:xfrm>
            <a:off x="2001361" y="3702050"/>
            <a:ext cx="2406655" cy="3164870"/>
          </a:xfrm>
          <a:prstGeom prst="rect">
            <a:avLst/>
          </a:prstGeom>
        </p:spPr>
      </p:pic>
    </p:spTree>
    <p:extLst>
      <p:ext uri="{BB962C8B-B14F-4D97-AF65-F5344CB8AC3E}">
        <p14:creationId xmlns:p14="http://schemas.microsoft.com/office/powerpoint/2010/main" val="1429390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5080" y="650703"/>
            <a:ext cx="11080379" cy="6309420"/>
          </a:xfrm>
          <a:prstGeom prst="rect">
            <a:avLst/>
          </a:prstGeom>
        </p:spPr>
        <p:txBody>
          <a:bodyPr wrap="square">
            <a:spAutoFit/>
          </a:bodyPr>
          <a:lstStyle/>
          <a:p>
            <a:pPr algn="just"/>
            <a:r>
              <a:rPr lang="ru-RU" sz="3600" b="1" cap="all" dirty="0" err="1" smtClean="0">
                <a:ln w="3175" cmpd="sng">
                  <a:noFill/>
                </a:ln>
                <a:solidFill>
                  <a:srgbClr val="FFC000"/>
                </a:solidFill>
                <a:latin typeface="+mj-lt"/>
                <a:ea typeface="+mj-ea"/>
                <a:cs typeface="+mj-cs"/>
              </a:rPr>
              <a:t>Приховані</a:t>
            </a:r>
            <a:r>
              <a:rPr lang="ru-RU" sz="3600" b="1" cap="all" dirty="0" smtClean="0">
                <a:ln w="3175" cmpd="sng">
                  <a:noFill/>
                </a:ln>
                <a:solidFill>
                  <a:srgbClr val="FFC000"/>
                </a:solidFill>
                <a:latin typeface="+mj-lt"/>
                <a:ea typeface="+mj-ea"/>
                <a:cs typeface="+mj-cs"/>
              </a:rPr>
              <a:t> </a:t>
            </a:r>
            <a:r>
              <a:rPr lang="ru-RU" sz="3600" b="1" cap="all" dirty="0">
                <a:ln w="3175" cmpd="sng">
                  <a:noFill/>
                </a:ln>
                <a:solidFill>
                  <a:srgbClr val="FFC000"/>
                </a:solidFill>
                <a:latin typeface="+mj-lt"/>
                <a:ea typeface="+mj-ea"/>
                <a:cs typeface="+mj-cs"/>
              </a:rPr>
              <a:t>причини: </a:t>
            </a:r>
            <a:r>
              <a:rPr lang="ru-RU" sz="3600" b="1" cap="all" dirty="0" err="1">
                <a:ln w="3175" cmpd="sng">
                  <a:noFill/>
                </a:ln>
                <a:solidFill>
                  <a:srgbClr val="FFFF00"/>
                </a:solidFill>
                <a:latin typeface="+mj-lt"/>
                <a:ea typeface="+mj-ea"/>
                <a:cs typeface="+mj-cs"/>
              </a:rPr>
              <a:t>Агресія</a:t>
            </a:r>
            <a:r>
              <a:rPr lang="ru-RU" sz="3600" b="1" cap="all" dirty="0">
                <a:ln w="3175" cmpd="sng">
                  <a:noFill/>
                </a:ln>
                <a:solidFill>
                  <a:srgbClr val="FFFF00"/>
                </a:solidFill>
                <a:latin typeface="+mj-lt"/>
                <a:ea typeface="+mj-ea"/>
                <a:cs typeface="+mj-cs"/>
              </a:rPr>
              <a:t> часто є </a:t>
            </a:r>
            <a:r>
              <a:rPr lang="ru-RU" sz="3600" b="1" cap="all" dirty="0" err="1" smtClean="0">
                <a:ln w="3175" cmpd="sng">
                  <a:noFill/>
                </a:ln>
                <a:solidFill>
                  <a:srgbClr val="FFFF00"/>
                </a:solidFill>
                <a:latin typeface="+mj-lt"/>
                <a:ea typeface="+mj-ea"/>
                <a:cs typeface="+mj-cs"/>
              </a:rPr>
              <a:t>наслідком</a:t>
            </a:r>
            <a:endParaRPr lang="ru-RU" sz="3600" b="1" cap="all" dirty="0" smtClean="0">
              <a:ln w="3175" cmpd="sng">
                <a:noFill/>
              </a:ln>
              <a:solidFill>
                <a:srgbClr val="FFFF00"/>
              </a:solidFill>
              <a:latin typeface="+mj-lt"/>
              <a:ea typeface="+mj-ea"/>
              <a:cs typeface="+mj-cs"/>
            </a:endParaRPr>
          </a:p>
          <a:p>
            <a:pPr algn="just"/>
            <a:r>
              <a:rPr lang="ru-RU" sz="3600" b="1" cap="all" dirty="0">
                <a:ln w="3175" cmpd="sng">
                  <a:noFill/>
                </a:ln>
                <a:solidFill>
                  <a:srgbClr val="FFFF00"/>
                </a:solidFill>
                <a:latin typeface="+mj-lt"/>
                <a:ea typeface="+mj-ea"/>
                <a:cs typeface="+mj-cs"/>
              </a:rPr>
              <a:t> </a:t>
            </a:r>
            <a:r>
              <a:rPr lang="ru-RU" sz="3600" b="1" cap="all" dirty="0" smtClean="0">
                <a:ln w="3175" cmpd="sng">
                  <a:noFill/>
                </a:ln>
                <a:solidFill>
                  <a:srgbClr val="FFFF00"/>
                </a:solidFill>
                <a:latin typeface="+mj-lt"/>
                <a:ea typeface="+mj-ea"/>
                <a:cs typeface="+mj-cs"/>
              </a:rPr>
              <a:t>                                          </a:t>
            </a:r>
            <a:r>
              <a:rPr lang="ru-RU" sz="3600" b="1" cap="all" dirty="0">
                <a:ln w="3175" cmpd="sng">
                  <a:noFill/>
                </a:ln>
                <a:solidFill>
                  <a:srgbClr val="FFFF00"/>
                </a:solidFill>
                <a:latin typeface="+mj-lt"/>
                <a:ea typeface="+mj-ea"/>
                <a:cs typeface="+mj-cs"/>
              </a:rPr>
              <a:t>проблем </a:t>
            </a:r>
            <a:r>
              <a:rPr lang="ru-RU" sz="3600" b="1" cap="all" dirty="0" err="1">
                <a:ln w="3175" cmpd="sng">
                  <a:noFill/>
                </a:ln>
                <a:solidFill>
                  <a:srgbClr val="FFFF00"/>
                </a:solidFill>
                <a:latin typeface="+mj-lt"/>
                <a:ea typeface="+mj-ea"/>
                <a:cs typeface="+mj-cs"/>
              </a:rPr>
              <a:t>удома</a:t>
            </a:r>
            <a:r>
              <a:rPr lang="ru-RU" sz="3600" b="1" cap="all" dirty="0">
                <a:ln w="3175" cmpd="sng">
                  <a:noFill/>
                </a:ln>
                <a:solidFill>
                  <a:srgbClr val="FFFF00"/>
                </a:solidFill>
                <a:latin typeface="+mj-lt"/>
                <a:ea typeface="+mj-ea"/>
                <a:cs typeface="+mj-cs"/>
              </a:rPr>
              <a:t>, браку </a:t>
            </a:r>
            <a:r>
              <a:rPr lang="ru-RU" sz="3600" b="1" cap="all" dirty="0" err="1" smtClean="0">
                <a:ln w="3175" cmpd="sng">
                  <a:noFill/>
                </a:ln>
                <a:solidFill>
                  <a:srgbClr val="FFFF00"/>
                </a:solidFill>
                <a:latin typeface="+mj-lt"/>
                <a:ea typeface="+mj-ea"/>
                <a:cs typeface="+mj-cs"/>
              </a:rPr>
              <a:t>уваги</a:t>
            </a:r>
            <a:endParaRPr lang="ru-RU" sz="3600" b="1" cap="all" dirty="0" smtClean="0">
              <a:ln w="3175" cmpd="sng">
                <a:noFill/>
              </a:ln>
              <a:solidFill>
                <a:srgbClr val="FFFF00"/>
              </a:solidFill>
              <a:latin typeface="+mj-lt"/>
              <a:ea typeface="+mj-ea"/>
              <a:cs typeface="+mj-cs"/>
            </a:endParaRPr>
          </a:p>
          <a:p>
            <a:pPr algn="just"/>
            <a:r>
              <a:rPr lang="ru-RU" sz="3600" b="1" cap="all" dirty="0">
                <a:ln w="3175" cmpd="sng">
                  <a:noFill/>
                </a:ln>
                <a:solidFill>
                  <a:srgbClr val="FFFF00"/>
                </a:solidFill>
                <a:latin typeface="+mj-lt"/>
                <a:ea typeface="+mj-ea"/>
                <a:cs typeface="+mj-cs"/>
              </a:rPr>
              <a:t> </a:t>
            </a:r>
            <a:r>
              <a:rPr lang="ru-RU" sz="3600" b="1" cap="all" dirty="0" smtClean="0">
                <a:ln w="3175" cmpd="sng">
                  <a:noFill/>
                </a:ln>
                <a:solidFill>
                  <a:srgbClr val="FFFF00"/>
                </a:solidFill>
                <a:latin typeface="+mj-lt"/>
                <a:ea typeface="+mj-ea"/>
                <a:cs typeface="+mj-cs"/>
              </a:rPr>
              <a:t>                                          </a:t>
            </a:r>
            <a:r>
              <a:rPr lang="ru-RU" sz="3600" b="1" cap="all" dirty="0" err="1">
                <a:ln w="3175" cmpd="sng">
                  <a:noFill/>
                </a:ln>
                <a:solidFill>
                  <a:srgbClr val="FFFF00"/>
                </a:solidFill>
                <a:latin typeface="+mj-lt"/>
                <a:ea typeface="+mj-ea"/>
                <a:cs typeface="+mj-cs"/>
              </a:rPr>
              <a:t>або</a:t>
            </a:r>
            <a:r>
              <a:rPr lang="ru-RU" sz="3600" b="1" cap="all" dirty="0">
                <a:ln w="3175" cmpd="sng">
                  <a:noFill/>
                </a:ln>
                <a:solidFill>
                  <a:srgbClr val="FFFF00"/>
                </a:solidFill>
                <a:latin typeface="+mj-lt"/>
                <a:ea typeface="+mj-ea"/>
                <a:cs typeface="+mj-cs"/>
              </a:rPr>
              <a:t> </a:t>
            </a:r>
            <a:r>
              <a:rPr lang="ru-RU" sz="3600" b="1" cap="all" dirty="0" err="1">
                <a:ln w="3175" cmpd="sng">
                  <a:noFill/>
                </a:ln>
                <a:solidFill>
                  <a:srgbClr val="FFFF00"/>
                </a:solidFill>
                <a:latin typeface="+mj-lt"/>
                <a:ea typeface="+mj-ea"/>
                <a:cs typeface="+mj-cs"/>
              </a:rPr>
              <a:t>низької</a:t>
            </a:r>
            <a:r>
              <a:rPr lang="ru-RU" sz="3600" b="1" cap="all" dirty="0">
                <a:ln w="3175" cmpd="sng">
                  <a:noFill/>
                </a:ln>
                <a:solidFill>
                  <a:srgbClr val="FFFF00"/>
                </a:solidFill>
                <a:latin typeface="+mj-lt"/>
                <a:ea typeface="+mj-ea"/>
                <a:cs typeface="+mj-cs"/>
              </a:rPr>
              <a:t> </a:t>
            </a:r>
            <a:r>
              <a:rPr lang="ru-RU" sz="3600" b="1" cap="all" dirty="0" err="1">
                <a:ln w="3175" cmpd="sng">
                  <a:noFill/>
                </a:ln>
                <a:solidFill>
                  <a:srgbClr val="FFFF00"/>
                </a:solidFill>
                <a:latin typeface="+mj-lt"/>
                <a:ea typeface="+mj-ea"/>
                <a:cs typeface="+mj-cs"/>
              </a:rPr>
              <a:t>самооцінки</a:t>
            </a:r>
            <a:r>
              <a:rPr lang="ru-RU" sz="3600" b="1" cap="all" dirty="0" smtClean="0">
                <a:ln w="3175" cmpd="sng">
                  <a:noFill/>
                </a:ln>
                <a:solidFill>
                  <a:srgbClr val="FFFF00"/>
                </a:solidFill>
                <a:latin typeface="+mj-lt"/>
                <a:ea typeface="+mj-ea"/>
                <a:cs typeface="+mj-cs"/>
              </a:rPr>
              <a:t>.</a:t>
            </a:r>
          </a:p>
          <a:p>
            <a:pPr algn="just"/>
            <a:endParaRPr lang="ru-RU" sz="1000" b="1" cap="all" dirty="0">
              <a:ln w="3175" cmpd="sng">
                <a:noFill/>
              </a:ln>
              <a:solidFill>
                <a:srgbClr val="FFFF00"/>
              </a:solidFill>
              <a:latin typeface="+mj-lt"/>
              <a:ea typeface="+mj-ea"/>
              <a:cs typeface="+mj-cs"/>
            </a:endParaRPr>
          </a:p>
          <a:p>
            <a:pPr algn="ctr"/>
            <a:r>
              <a:rPr lang="ru-RU" sz="3600" b="1" cap="all" dirty="0" err="1">
                <a:ln w="3175" cmpd="sng">
                  <a:noFill/>
                </a:ln>
                <a:solidFill>
                  <a:srgbClr val="FFC000"/>
                </a:solidFill>
                <a:latin typeface="+mj-lt"/>
                <a:ea typeface="+mj-ea"/>
                <a:cs typeface="+mj-cs"/>
              </a:rPr>
              <a:t>Ролі</a:t>
            </a:r>
            <a:r>
              <a:rPr lang="ru-RU" sz="3600" b="1" cap="all" dirty="0">
                <a:ln w="3175" cmpd="sng">
                  <a:noFill/>
                </a:ln>
                <a:solidFill>
                  <a:srgbClr val="FFC000"/>
                </a:solidFill>
                <a:latin typeface="+mj-lt"/>
                <a:ea typeface="+mj-ea"/>
                <a:cs typeface="+mj-cs"/>
              </a:rPr>
              <a:t> в </a:t>
            </a:r>
            <a:r>
              <a:rPr lang="ru-RU" sz="3600" b="1" cap="all" dirty="0" err="1">
                <a:ln w="3175" cmpd="sng">
                  <a:noFill/>
                </a:ln>
                <a:solidFill>
                  <a:srgbClr val="FFC000"/>
                </a:solidFill>
                <a:latin typeface="+mj-lt"/>
                <a:ea typeface="+mj-ea"/>
                <a:cs typeface="+mj-cs"/>
              </a:rPr>
              <a:t>групі</a:t>
            </a:r>
            <a:r>
              <a:rPr lang="ru-RU" sz="3600" b="1" cap="all" dirty="0">
                <a:ln w="3175" cmpd="sng">
                  <a:noFill/>
                </a:ln>
                <a:solidFill>
                  <a:srgbClr val="FFC000"/>
                </a:solidFill>
                <a:latin typeface="+mj-lt"/>
                <a:ea typeface="+mj-ea"/>
                <a:cs typeface="+mj-cs"/>
              </a:rPr>
              <a:t>:</a:t>
            </a:r>
          </a:p>
          <a:p>
            <a:r>
              <a:rPr lang="ru-RU" sz="3600" b="1" cap="all" dirty="0" smtClean="0">
                <a:ln w="3175" cmpd="sng">
                  <a:noFill/>
                </a:ln>
                <a:solidFill>
                  <a:srgbClr val="FFC000"/>
                </a:solidFill>
                <a:latin typeface="+mj-lt"/>
                <a:ea typeface="+mj-ea"/>
                <a:cs typeface="+mj-cs"/>
              </a:rPr>
              <a:t>                           «</a:t>
            </a:r>
            <a:r>
              <a:rPr lang="ru-RU" sz="3600" b="1" cap="all" dirty="0" err="1">
                <a:ln w="3175" cmpd="sng">
                  <a:noFill/>
                </a:ln>
                <a:solidFill>
                  <a:srgbClr val="FFC000"/>
                </a:solidFill>
                <a:latin typeface="+mj-lt"/>
                <a:ea typeface="+mj-ea"/>
                <a:cs typeface="+mj-cs"/>
              </a:rPr>
              <a:t>Лідер</a:t>
            </a:r>
            <a:r>
              <a:rPr lang="ru-RU" sz="3600" b="1" cap="all" dirty="0">
                <a:ln w="3175" cmpd="sng">
                  <a:noFill/>
                </a:ln>
                <a:solidFill>
                  <a:srgbClr val="FFC000"/>
                </a:solidFill>
                <a:latin typeface="+mj-lt"/>
                <a:ea typeface="+mj-ea"/>
                <a:cs typeface="+mj-cs"/>
              </a:rPr>
              <a:t>» </a:t>
            </a:r>
            <a:r>
              <a:rPr lang="ru-RU" sz="3600" b="1" cap="all" dirty="0">
                <a:ln w="3175" cmpd="sng">
                  <a:noFill/>
                </a:ln>
                <a:solidFill>
                  <a:srgbClr val="FFFF00"/>
                </a:solidFill>
                <a:latin typeface="+mj-lt"/>
                <a:ea typeface="+mj-ea"/>
                <a:cs typeface="+mj-cs"/>
              </a:rPr>
              <a:t>— </a:t>
            </a:r>
            <a:r>
              <a:rPr lang="ru-RU" sz="3600" b="1" cap="all" dirty="0" err="1">
                <a:ln w="3175" cmpd="sng">
                  <a:noFill/>
                </a:ln>
                <a:solidFill>
                  <a:srgbClr val="FFFF00"/>
                </a:solidFill>
                <a:latin typeface="+mj-lt"/>
                <a:ea typeface="+mj-ea"/>
                <a:cs typeface="+mj-cs"/>
              </a:rPr>
              <a:t>ініціатор</a:t>
            </a:r>
            <a:r>
              <a:rPr lang="ru-RU" sz="3600" b="1" cap="all" dirty="0">
                <a:ln w="3175" cmpd="sng">
                  <a:noFill/>
                </a:ln>
                <a:solidFill>
                  <a:srgbClr val="FFFF00"/>
                </a:solidFill>
                <a:latin typeface="+mj-lt"/>
                <a:ea typeface="+mj-ea"/>
                <a:cs typeface="+mj-cs"/>
              </a:rPr>
              <a:t>, </a:t>
            </a:r>
            <a:r>
              <a:rPr lang="ru-RU" sz="3600" b="1" cap="all" dirty="0" err="1">
                <a:ln w="3175" cmpd="sng">
                  <a:noFill/>
                </a:ln>
                <a:solidFill>
                  <a:srgbClr val="FFFF00"/>
                </a:solidFill>
                <a:latin typeface="+mj-lt"/>
                <a:ea typeface="+mj-ea"/>
                <a:cs typeface="+mj-cs"/>
              </a:rPr>
              <a:t>що</a:t>
            </a:r>
            <a:r>
              <a:rPr lang="ru-RU" sz="3600" b="1" cap="all" dirty="0">
                <a:ln w="3175" cmpd="sng">
                  <a:noFill/>
                </a:ln>
                <a:solidFill>
                  <a:srgbClr val="FFFF00"/>
                </a:solidFill>
                <a:latin typeface="+mj-lt"/>
                <a:ea typeface="+mj-ea"/>
                <a:cs typeface="+mj-cs"/>
              </a:rPr>
              <a:t> </a:t>
            </a:r>
            <a:r>
              <a:rPr lang="ru-RU" sz="3600" b="1" cap="all" dirty="0" err="1" smtClean="0">
                <a:ln w="3175" cmpd="sng">
                  <a:noFill/>
                </a:ln>
                <a:solidFill>
                  <a:srgbClr val="FFFF00"/>
                </a:solidFill>
                <a:latin typeface="+mj-lt"/>
                <a:ea typeface="+mj-ea"/>
                <a:cs typeface="+mj-cs"/>
              </a:rPr>
              <a:t>маніпулює</a:t>
            </a:r>
            <a:endParaRPr lang="ru-RU" sz="3600" b="1" cap="all" dirty="0" smtClean="0">
              <a:ln w="3175" cmpd="sng">
                <a:noFill/>
              </a:ln>
              <a:solidFill>
                <a:srgbClr val="FFFF00"/>
              </a:solidFill>
              <a:latin typeface="+mj-lt"/>
              <a:ea typeface="+mj-ea"/>
              <a:cs typeface="+mj-cs"/>
            </a:endParaRPr>
          </a:p>
          <a:p>
            <a:r>
              <a:rPr lang="ru-RU" sz="3600" b="1" cap="all" dirty="0">
                <a:ln w="3175" cmpd="sng">
                  <a:noFill/>
                </a:ln>
                <a:solidFill>
                  <a:srgbClr val="FFFF00"/>
                </a:solidFill>
                <a:latin typeface="+mj-lt"/>
                <a:ea typeface="+mj-ea"/>
                <a:cs typeface="+mj-cs"/>
              </a:rPr>
              <a:t> </a:t>
            </a:r>
            <a:r>
              <a:rPr lang="ru-RU" sz="3600" b="1" cap="all" dirty="0" smtClean="0">
                <a:ln w="3175" cmpd="sng">
                  <a:noFill/>
                </a:ln>
                <a:solidFill>
                  <a:srgbClr val="FFFF00"/>
                </a:solidFill>
                <a:latin typeface="+mj-lt"/>
                <a:ea typeface="+mj-ea"/>
                <a:cs typeface="+mj-cs"/>
              </a:rPr>
              <a:t>                                               </a:t>
            </a:r>
            <a:r>
              <a:rPr lang="ru-RU" sz="3600" b="1" cap="all" dirty="0" err="1" smtClean="0">
                <a:ln w="3175" cmpd="sng">
                  <a:noFill/>
                </a:ln>
                <a:solidFill>
                  <a:srgbClr val="FFFF00"/>
                </a:solidFill>
                <a:latin typeface="+mj-lt"/>
                <a:ea typeface="+mj-ea"/>
                <a:cs typeface="+mj-cs"/>
              </a:rPr>
              <a:t>іншими</a:t>
            </a:r>
            <a:r>
              <a:rPr lang="ru-RU" sz="3600" b="1" cap="all" dirty="0">
                <a:ln w="3175" cmpd="sng">
                  <a:noFill/>
                </a:ln>
                <a:solidFill>
                  <a:srgbClr val="FFFF00"/>
                </a:solidFill>
                <a:latin typeface="+mj-lt"/>
                <a:ea typeface="+mj-ea"/>
                <a:cs typeface="+mj-cs"/>
              </a:rPr>
              <a:t>.</a:t>
            </a:r>
          </a:p>
          <a:p>
            <a:r>
              <a:rPr lang="ru-RU" sz="3600" b="1" cap="all" dirty="0" smtClean="0">
                <a:ln w="3175" cmpd="sng">
                  <a:noFill/>
                </a:ln>
                <a:solidFill>
                  <a:srgbClr val="FFC000"/>
                </a:solidFill>
                <a:latin typeface="+mj-lt"/>
                <a:ea typeface="+mj-ea"/>
                <a:cs typeface="+mj-cs"/>
              </a:rPr>
              <a:t>                           «</a:t>
            </a:r>
            <a:r>
              <a:rPr lang="ru-RU" sz="3600" b="1" cap="all" dirty="0" err="1">
                <a:ln w="3175" cmpd="sng">
                  <a:noFill/>
                </a:ln>
                <a:solidFill>
                  <a:srgbClr val="FFC000"/>
                </a:solidFill>
                <a:latin typeface="+mj-lt"/>
                <a:ea typeface="+mj-ea"/>
                <a:cs typeface="+mj-cs"/>
              </a:rPr>
              <a:t>Помічник</a:t>
            </a:r>
            <a:r>
              <a:rPr lang="ru-RU" sz="3600" b="1" cap="all" dirty="0">
                <a:ln w="3175" cmpd="sng">
                  <a:noFill/>
                </a:ln>
                <a:solidFill>
                  <a:srgbClr val="FFC000"/>
                </a:solidFill>
                <a:latin typeface="+mj-lt"/>
                <a:ea typeface="+mj-ea"/>
                <a:cs typeface="+mj-cs"/>
              </a:rPr>
              <a:t>» </a:t>
            </a:r>
            <a:r>
              <a:rPr lang="ru-RU" sz="3600" b="1" cap="all" dirty="0">
                <a:ln w="3175" cmpd="sng">
                  <a:noFill/>
                </a:ln>
                <a:solidFill>
                  <a:srgbClr val="FFFF00"/>
                </a:solidFill>
                <a:latin typeface="+mj-lt"/>
                <a:ea typeface="+mj-ea"/>
                <a:cs typeface="+mj-cs"/>
              </a:rPr>
              <a:t>— активно </a:t>
            </a:r>
            <a:r>
              <a:rPr lang="ru-RU" sz="3600" b="1" cap="all" dirty="0" err="1">
                <a:ln w="3175" cmpd="sng">
                  <a:noFill/>
                </a:ln>
                <a:solidFill>
                  <a:srgbClr val="FFFF00"/>
                </a:solidFill>
                <a:latin typeface="+mj-lt"/>
                <a:ea typeface="+mj-ea"/>
                <a:cs typeface="+mj-cs"/>
              </a:rPr>
              <a:t>допомагає</a:t>
            </a:r>
            <a:r>
              <a:rPr lang="ru-RU" sz="3600" b="1" cap="all" dirty="0">
                <a:ln w="3175" cmpd="sng">
                  <a:noFill/>
                </a:ln>
                <a:solidFill>
                  <a:srgbClr val="FFFF00"/>
                </a:solidFill>
                <a:latin typeface="+mj-lt"/>
                <a:ea typeface="+mj-ea"/>
                <a:cs typeface="+mj-cs"/>
              </a:rPr>
              <a:t> </a:t>
            </a:r>
            <a:endParaRPr lang="ru-RU" sz="3600" b="1" cap="all" dirty="0" smtClean="0">
              <a:ln w="3175" cmpd="sng">
                <a:noFill/>
              </a:ln>
              <a:solidFill>
                <a:srgbClr val="FFFF00"/>
              </a:solidFill>
              <a:latin typeface="+mj-lt"/>
              <a:ea typeface="+mj-ea"/>
              <a:cs typeface="+mj-cs"/>
            </a:endParaRPr>
          </a:p>
          <a:p>
            <a:r>
              <a:rPr lang="ru-RU" sz="3600" b="1" cap="all" dirty="0">
                <a:ln w="3175" cmpd="sng">
                  <a:noFill/>
                </a:ln>
                <a:solidFill>
                  <a:srgbClr val="FFFF00"/>
                </a:solidFill>
                <a:latin typeface="+mj-lt"/>
                <a:ea typeface="+mj-ea"/>
                <a:cs typeface="+mj-cs"/>
              </a:rPr>
              <a:t> </a:t>
            </a:r>
            <a:r>
              <a:rPr lang="ru-RU" sz="3600" b="1" cap="all" dirty="0" smtClean="0">
                <a:ln w="3175" cmpd="sng">
                  <a:noFill/>
                </a:ln>
                <a:solidFill>
                  <a:srgbClr val="FFFF00"/>
                </a:solidFill>
                <a:latin typeface="+mj-lt"/>
                <a:ea typeface="+mj-ea"/>
                <a:cs typeface="+mj-cs"/>
              </a:rPr>
              <a:t>                                                         </a:t>
            </a:r>
            <a:r>
              <a:rPr lang="ru-RU" sz="3600" b="1" cap="all" dirty="0" err="1" smtClean="0">
                <a:ln w="3175" cmpd="sng">
                  <a:noFill/>
                </a:ln>
                <a:solidFill>
                  <a:srgbClr val="FFFF00"/>
                </a:solidFill>
                <a:latin typeface="+mj-lt"/>
                <a:ea typeface="+mj-ea"/>
                <a:cs typeface="+mj-cs"/>
              </a:rPr>
              <a:t>лідеру</a:t>
            </a:r>
            <a:r>
              <a:rPr lang="ru-RU" sz="3600" b="1" cap="all" dirty="0">
                <a:ln w="3175" cmpd="sng">
                  <a:noFill/>
                </a:ln>
                <a:solidFill>
                  <a:srgbClr val="FFFF00"/>
                </a:solidFill>
                <a:latin typeface="+mj-lt"/>
                <a:ea typeface="+mj-ea"/>
                <a:cs typeface="+mj-cs"/>
              </a:rPr>
              <a:t>, </a:t>
            </a:r>
            <a:r>
              <a:rPr lang="ru-RU" sz="3600" b="1" cap="all" dirty="0" err="1">
                <a:ln w="3175" cmpd="sng">
                  <a:noFill/>
                </a:ln>
                <a:solidFill>
                  <a:srgbClr val="FFFF00"/>
                </a:solidFill>
                <a:latin typeface="+mj-lt"/>
                <a:ea typeface="+mj-ea"/>
                <a:cs typeface="+mj-cs"/>
              </a:rPr>
              <a:t>щоб</a:t>
            </a:r>
            <a:r>
              <a:rPr lang="ru-RU" sz="3600" b="1" cap="all" dirty="0">
                <a:ln w="3175" cmpd="sng">
                  <a:noFill/>
                </a:ln>
                <a:solidFill>
                  <a:srgbClr val="FFFF00"/>
                </a:solidFill>
                <a:latin typeface="+mj-lt"/>
                <a:ea typeface="+mj-ea"/>
                <a:cs typeface="+mj-cs"/>
              </a:rPr>
              <a:t> </a:t>
            </a:r>
            <a:r>
              <a:rPr lang="ru-RU" sz="3600" b="1" cap="all" dirty="0" smtClean="0">
                <a:ln w="3175" cmpd="sng">
                  <a:noFill/>
                </a:ln>
                <a:solidFill>
                  <a:srgbClr val="FFFF00"/>
                </a:solidFill>
                <a:latin typeface="+mj-lt"/>
                <a:ea typeface="+mj-ea"/>
                <a:cs typeface="+mj-cs"/>
              </a:rPr>
              <a:t>не стати</a:t>
            </a:r>
          </a:p>
          <a:p>
            <a:r>
              <a:rPr lang="ru-RU" sz="3600" b="1" cap="all" dirty="0">
                <a:ln w="3175" cmpd="sng">
                  <a:noFill/>
                </a:ln>
                <a:solidFill>
                  <a:srgbClr val="FFFF00"/>
                </a:solidFill>
                <a:latin typeface="+mj-lt"/>
                <a:ea typeface="+mj-ea"/>
                <a:cs typeface="+mj-cs"/>
              </a:rPr>
              <a:t> </a:t>
            </a:r>
            <a:r>
              <a:rPr lang="ru-RU" sz="3600" b="1" cap="all" dirty="0" smtClean="0">
                <a:ln w="3175" cmpd="sng">
                  <a:noFill/>
                </a:ln>
                <a:solidFill>
                  <a:srgbClr val="FFFF00"/>
                </a:solidFill>
                <a:latin typeface="+mj-lt"/>
                <a:ea typeface="+mj-ea"/>
                <a:cs typeface="+mj-cs"/>
              </a:rPr>
              <a:t>                                                         </a:t>
            </a:r>
            <a:r>
              <a:rPr lang="ru-RU" sz="3600" b="1" cap="all" dirty="0" err="1">
                <a:ln w="3175" cmpd="sng">
                  <a:noFill/>
                </a:ln>
                <a:solidFill>
                  <a:srgbClr val="FFFF00"/>
                </a:solidFill>
                <a:latin typeface="+mj-lt"/>
                <a:ea typeface="+mj-ea"/>
                <a:cs typeface="+mj-cs"/>
              </a:rPr>
              <a:t>наступною</a:t>
            </a:r>
            <a:r>
              <a:rPr lang="ru-RU" sz="3600" b="1" cap="all" dirty="0">
                <a:ln w="3175" cmpd="sng">
                  <a:noFill/>
                </a:ln>
                <a:solidFill>
                  <a:srgbClr val="FFFF00"/>
                </a:solidFill>
                <a:latin typeface="+mj-lt"/>
                <a:ea typeface="+mj-ea"/>
                <a:cs typeface="+mj-cs"/>
              </a:rPr>
              <a:t> жертвою.</a:t>
            </a:r>
          </a:p>
          <a:p>
            <a:r>
              <a:rPr lang="ru-RU" sz="3600" b="1" cap="all" dirty="0" smtClean="0">
                <a:ln w="3175" cmpd="sng">
                  <a:noFill/>
                </a:ln>
                <a:solidFill>
                  <a:srgbClr val="FFFF00"/>
                </a:solidFill>
                <a:latin typeface="+mj-lt"/>
                <a:ea typeface="+mj-ea"/>
                <a:cs typeface="+mj-cs"/>
              </a:rPr>
              <a:t>                           </a:t>
            </a:r>
            <a:r>
              <a:rPr lang="ru-RU" sz="3600" b="1" cap="all" dirty="0">
                <a:ln w="3175" cmpd="sng">
                  <a:noFill/>
                </a:ln>
                <a:solidFill>
                  <a:srgbClr val="FFC000"/>
                </a:solidFill>
                <a:latin typeface="+mj-lt"/>
                <a:ea typeface="+mj-ea"/>
                <a:cs typeface="+mj-cs"/>
              </a:rPr>
              <a:t>«</a:t>
            </a:r>
            <a:r>
              <a:rPr lang="ru-RU" sz="3600" b="1" cap="all" dirty="0" err="1">
                <a:ln w="3175" cmpd="sng">
                  <a:noFill/>
                </a:ln>
                <a:solidFill>
                  <a:srgbClr val="FFC000"/>
                </a:solidFill>
                <a:latin typeface="+mj-lt"/>
                <a:ea typeface="+mj-ea"/>
                <a:cs typeface="+mj-cs"/>
              </a:rPr>
              <a:t>Глядач</a:t>
            </a:r>
            <a:r>
              <a:rPr lang="ru-RU" sz="3600" b="1" cap="all" dirty="0">
                <a:ln w="3175" cmpd="sng">
                  <a:noFill/>
                </a:ln>
                <a:solidFill>
                  <a:srgbClr val="FFC000"/>
                </a:solidFill>
                <a:latin typeface="+mj-lt"/>
                <a:ea typeface="+mj-ea"/>
                <a:cs typeface="+mj-cs"/>
              </a:rPr>
              <a:t>» </a:t>
            </a:r>
            <a:r>
              <a:rPr lang="ru-RU" sz="3600" b="1" cap="all" dirty="0">
                <a:ln w="3175" cmpd="sng">
                  <a:noFill/>
                </a:ln>
                <a:solidFill>
                  <a:srgbClr val="FFFF00"/>
                </a:solidFill>
                <a:latin typeface="+mj-lt"/>
                <a:ea typeface="+mj-ea"/>
                <a:cs typeface="+mj-cs"/>
              </a:rPr>
              <a:t>— </a:t>
            </a:r>
            <a:r>
              <a:rPr lang="ru-RU" sz="3600" b="1" cap="all" dirty="0" err="1">
                <a:ln w="3175" cmpd="sng">
                  <a:noFill/>
                </a:ln>
                <a:solidFill>
                  <a:srgbClr val="FFFF00"/>
                </a:solidFill>
                <a:latin typeface="+mj-lt"/>
                <a:ea typeface="+mj-ea"/>
                <a:cs typeface="+mj-cs"/>
              </a:rPr>
              <a:t>схвалює</a:t>
            </a:r>
            <a:r>
              <a:rPr lang="ru-RU" sz="3600" b="1" cap="all" dirty="0">
                <a:ln w="3175" cmpd="sng">
                  <a:noFill/>
                </a:ln>
                <a:solidFill>
                  <a:srgbClr val="FFFF00"/>
                </a:solidFill>
                <a:latin typeface="+mj-lt"/>
                <a:ea typeface="+mj-ea"/>
                <a:cs typeface="+mj-cs"/>
              </a:rPr>
              <a:t> </a:t>
            </a:r>
            <a:r>
              <a:rPr lang="ru-RU" sz="3600" b="1" cap="all" dirty="0" err="1">
                <a:ln w="3175" cmpd="sng">
                  <a:noFill/>
                </a:ln>
                <a:solidFill>
                  <a:srgbClr val="FFFF00"/>
                </a:solidFill>
                <a:latin typeface="+mj-lt"/>
                <a:ea typeface="+mj-ea"/>
                <a:cs typeface="+mj-cs"/>
              </a:rPr>
              <a:t>дії</a:t>
            </a:r>
            <a:r>
              <a:rPr lang="ru-RU" sz="3600" b="1" cap="all" dirty="0">
                <a:ln w="3175" cmpd="sng">
                  <a:noFill/>
                </a:ln>
                <a:solidFill>
                  <a:srgbClr val="FFFF00"/>
                </a:solidFill>
                <a:latin typeface="+mj-lt"/>
                <a:ea typeface="+mj-ea"/>
                <a:cs typeface="+mj-cs"/>
              </a:rPr>
              <a:t> </a:t>
            </a:r>
            <a:r>
              <a:rPr lang="ru-RU" sz="3600" b="1" cap="all" dirty="0" err="1">
                <a:ln w="3175" cmpd="sng">
                  <a:noFill/>
                </a:ln>
                <a:solidFill>
                  <a:srgbClr val="FFFF00"/>
                </a:solidFill>
                <a:latin typeface="+mj-lt"/>
                <a:ea typeface="+mj-ea"/>
                <a:cs typeface="+mj-cs"/>
              </a:rPr>
              <a:t>сміхом</a:t>
            </a:r>
            <a:r>
              <a:rPr lang="ru-RU" sz="3600" b="1" cap="all" dirty="0">
                <a:ln w="3175" cmpd="sng">
                  <a:noFill/>
                </a:ln>
                <a:solidFill>
                  <a:srgbClr val="FFFF00"/>
                </a:solidFill>
                <a:latin typeface="+mj-lt"/>
                <a:ea typeface="+mj-ea"/>
                <a:cs typeface="+mj-cs"/>
              </a:rPr>
              <a:t> </a:t>
            </a:r>
            <a:r>
              <a:rPr lang="ru-RU" sz="3600" b="1" cap="all" dirty="0" err="1">
                <a:ln w="3175" cmpd="sng">
                  <a:noFill/>
                </a:ln>
                <a:solidFill>
                  <a:srgbClr val="FFFF00"/>
                </a:solidFill>
                <a:latin typeface="+mj-lt"/>
                <a:ea typeface="+mj-ea"/>
                <a:cs typeface="+mj-cs"/>
              </a:rPr>
              <a:t>або</a:t>
            </a:r>
            <a:r>
              <a:rPr lang="ru-RU" sz="3600" b="1" cap="all" dirty="0">
                <a:ln w="3175" cmpd="sng">
                  <a:noFill/>
                </a:ln>
                <a:solidFill>
                  <a:srgbClr val="FFFF00"/>
                </a:solidFill>
                <a:latin typeface="+mj-lt"/>
                <a:ea typeface="+mj-ea"/>
                <a:cs typeface="+mj-cs"/>
              </a:rPr>
              <a:t> </a:t>
            </a:r>
            <a:endParaRPr lang="ru-RU" sz="3600" b="1" cap="all" dirty="0" smtClean="0">
              <a:ln w="3175" cmpd="sng">
                <a:noFill/>
              </a:ln>
              <a:solidFill>
                <a:srgbClr val="FFFF00"/>
              </a:solidFill>
              <a:latin typeface="+mj-lt"/>
              <a:ea typeface="+mj-ea"/>
              <a:cs typeface="+mj-cs"/>
            </a:endParaRPr>
          </a:p>
          <a:p>
            <a:r>
              <a:rPr lang="ru-RU" sz="3600" b="1" cap="all" dirty="0">
                <a:ln w="3175" cmpd="sng">
                  <a:noFill/>
                </a:ln>
                <a:solidFill>
                  <a:srgbClr val="FFFF00"/>
                </a:solidFill>
                <a:latin typeface="+mj-lt"/>
                <a:ea typeface="+mj-ea"/>
                <a:cs typeface="+mj-cs"/>
              </a:rPr>
              <a:t> </a:t>
            </a:r>
            <a:r>
              <a:rPr lang="ru-RU" sz="3600" b="1" cap="all" dirty="0" smtClean="0">
                <a:ln w="3175" cmpd="sng">
                  <a:noFill/>
                </a:ln>
                <a:solidFill>
                  <a:srgbClr val="FFFF00"/>
                </a:solidFill>
                <a:latin typeface="+mj-lt"/>
                <a:ea typeface="+mj-ea"/>
                <a:cs typeface="+mj-cs"/>
              </a:rPr>
              <a:t>                                                   </a:t>
            </a:r>
            <a:r>
              <a:rPr lang="ru-RU" sz="3600" b="1" cap="all" dirty="0" err="1" smtClean="0">
                <a:ln w="3175" cmpd="sng">
                  <a:noFill/>
                </a:ln>
                <a:solidFill>
                  <a:srgbClr val="FFFF00"/>
                </a:solidFill>
                <a:latin typeface="+mj-lt"/>
                <a:ea typeface="+mj-ea"/>
                <a:cs typeface="+mj-cs"/>
              </a:rPr>
              <a:t>мовчазною</a:t>
            </a:r>
            <a:r>
              <a:rPr lang="ru-RU" sz="3600" b="1" cap="all" dirty="0" smtClean="0">
                <a:ln w="3175" cmpd="sng">
                  <a:noFill/>
                </a:ln>
                <a:solidFill>
                  <a:srgbClr val="FFFF00"/>
                </a:solidFill>
                <a:latin typeface="+mj-lt"/>
                <a:ea typeface="+mj-ea"/>
                <a:cs typeface="+mj-cs"/>
              </a:rPr>
              <a:t> </a:t>
            </a:r>
            <a:r>
              <a:rPr lang="ru-RU" sz="3600" b="1" cap="all" dirty="0" err="1">
                <a:ln w="3175" cmpd="sng">
                  <a:noFill/>
                </a:ln>
                <a:solidFill>
                  <a:srgbClr val="FFFF00"/>
                </a:solidFill>
                <a:latin typeface="+mj-lt"/>
                <a:ea typeface="+mj-ea"/>
                <a:cs typeface="+mj-cs"/>
              </a:rPr>
              <a:t>присутністю</a:t>
            </a:r>
            <a:r>
              <a:rPr lang="ru-RU" sz="3600" b="1" cap="all" dirty="0">
                <a:ln w="3175" cmpd="sng">
                  <a:noFill/>
                </a:ln>
                <a:solidFill>
                  <a:srgbClr val="FFFF00"/>
                </a:solidFill>
                <a:latin typeface="+mj-lt"/>
                <a:ea typeface="+mj-ea"/>
                <a:cs typeface="+mj-cs"/>
              </a:rPr>
              <a:t>.</a:t>
            </a:r>
          </a:p>
        </p:txBody>
      </p:sp>
      <p:sp>
        <p:nvSpPr>
          <p:cNvPr id="5" name="Прямоугольник 4"/>
          <p:cNvSpPr/>
          <p:nvPr/>
        </p:nvSpPr>
        <p:spPr>
          <a:xfrm>
            <a:off x="1461252" y="15732"/>
            <a:ext cx="9403977" cy="769441"/>
          </a:xfrm>
          <a:prstGeom prst="rect">
            <a:avLst/>
          </a:prstGeom>
        </p:spPr>
        <p:txBody>
          <a:bodyPr wrap="square">
            <a:spAutoFit/>
          </a:bodyPr>
          <a:lstStyle/>
          <a:p>
            <a:pPr algn="ctr"/>
            <a:r>
              <a:rPr lang="ru-RU" sz="4400" b="1" cap="all" dirty="0" err="1">
                <a:ln w="3175" cmpd="sng">
                  <a:noFill/>
                </a:ln>
                <a:solidFill>
                  <a:srgbClr val="FFFF00"/>
                </a:solidFill>
                <a:latin typeface="+mj-lt"/>
                <a:ea typeface="+mj-ea"/>
                <a:cs typeface="+mj-cs"/>
              </a:rPr>
              <a:t>Психологічний</a:t>
            </a:r>
            <a:r>
              <a:rPr lang="ru-RU" sz="4400" b="1" cap="all" dirty="0">
                <a:ln w="3175" cmpd="sng">
                  <a:noFill/>
                </a:ln>
                <a:solidFill>
                  <a:srgbClr val="FFFF00"/>
                </a:solidFill>
                <a:latin typeface="+mj-lt"/>
                <a:ea typeface="+mj-ea"/>
                <a:cs typeface="+mj-cs"/>
              </a:rPr>
              <a:t> портрет </a:t>
            </a:r>
            <a:r>
              <a:rPr lang="ru-RU" sz="4400" b="1" cap="all" dirty="0" err="1">
                <a:ln w="3175" cmpd="sng">
                  <a:noFill/>
                </a:ln>
                <a:solidFill>
                  <a:srgbClr val="FFFF00"/>
                </a:solidFill>
                <a:latin typeface="+mj-lt"/>
                <a:ea typeface="+mj-ea"/>
                <a:cs typeface="+mj-cs"/>
              </a:rPr>
              <a:t>булера</a:t>
            </a:r>
            <a:endParaRPr lang="ru-RU" sz="4400" b="1" cap="all" dirty="0">
              <a:ln w="3175" cmpd="sng">
                <a:noFill/>
              </a:ln>
              <a:solidFill>
                <a:srgbClr val="FFFF00"/>
              </a:solidFill>
              <a:latin typeface="+mj-lt"/>
              <a:ea typeface="+mj-ea"/>
              <a:cs typeface="+mj-cs"/>
            </a:endParaRPr>
          </a:p>
        </p:txBody>
      </p:sp>
      <p:pic>
        <p:nvPicPr>
          <p:cNvPr id="6" name="Рисунок 5"/>
          <p:cNvPicPr>
            <a:picLocks noChangeAspect="1"/>
          </p:cNvPicPr>
          <p:nvPr/>
        </p:nvPicPr>
        <p:blipFill rotWithShape="1">
          <a:blip r:embed="rId3"/>
          <a:srcRect l="6891" t="16891" r="8379" b="8108"/>
          <a:stretch/>
        </p:blipFill>
        <p:spPr>
          <a:xfrm>
            <a:off x="0" y="3778626"/>
            <a:ext cx="3747241" cy="1990162"/>
          </a:xfrm>
          <a:prstGeom prst="rect">
            <a:avLst/>
          </a:prstGeom>
        </p:spPr>
      </p:pic>
    </p:spTree>
    <p:extLst>
      <p:ext uri="{BB962C8B-B14F-4D97-AF65-F5344CB8AC3E}">
        <p14:creationId xmlns:p14="http://schemas.microsoft.com/office/powerpoint/2010/main" val="1031602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0343" y="15742"/>
            <a:ext cx="12008222" cy="6924973"/>
          </a:xfrm>
          <a:prstGeom prst="rect">
            <a:avLst/>
          </a:prstGeom>
        </p:spPr>
        <p:txBody>
          <a:bodyPr wrap="square">
            <a:spAutoFit/>
          </a:bodyPr>
          <a:lstStyle/>
          <a:p>
            <a:pPr algn="ctr"/>
            <a:r>
              <a:rPr lang="ru-RU" sz="4400" b="1" cap="all" dirty="0">
                <a:ln w="3175" cmpd="sng">
                  <a:noFill/>
                </a:ln>
                <a:solidFill>
                  <a:srgbClr val="FFFF00"/>
                </a:solidFill>
                <a:latin typeface="+mj-lt"/>
                <a:ea typeface="+mj-ea"/>
                <a:cs typeface="+mj-cs"/>
              </a:rPr>
              <a:t>Роль </a:t>
            </a:r>
            <a:r>
              <a:rPr lang="ru-RU" sz="4400" b="1" cap="all" dirty="0" err="1">
                <a:ln w="3175" cmpd="sng">
                  <a:noFill/>
                </a:ln>
                <a:solidFill>
                  <a:srgbClr val="FFFF00"/>
                </a:solidFill>
                <a:latin typeface="+mj-lt"/>
                <a:ea typeface="+mj-ea"/>
                <a:cs typeface="+mj-cs"/>
              </a:rPr>
              <a:t>спостерігача</a:t>
            </a:r>
            <a:r>
              <a:rPr lang="ru-RU" sz="4400" b="1" cap="all" dirty="0">
                <a:ln w="3175" cmpd="sng">
                  <a:noFill/>
                </a:ln>
                <a:solidFill>
                  <a:srgbClr val="FFFF00"/>
                </a:solidFill>
                <a:latin typeface="+mj-lt"/>
                <a:ea typeface="+mj-ea"/>
                <a:cs typeface="+mj-cs"/>
              </a:rPr>
              <a:t>: </a:t>
            </a:r>
            <a:r>
              <a:rPr lang="ru-RU" sz="4400" b="1" cap="all" dirty="0" err="1">
                <a:ln w="3175" cmpd="sng">
                  <a:noFill/>
                </a:ln>
                <a:solidFill>
                  <a:srgbClr val="FFFF00"/>
                </a:solidFill>
                <a:latin typeface="+mj-lt"/>
                <a:ea typeface="+mj-ea"/>
                <a:cs typeface="+mj-cs"/>
              </a:rPr>
              <a:t>Мовчання</a:t>
            </a:r>
            <a:r>
              <a:rPr lang="ru-RU" sz="4400" b="1" cap="all" dirty="0">
                <a:ln w="3175" cmpd="sng">
                  <a:noFill/>
                </a:ln>
                <a:solidFill>
                  <a:srgbClr val="FFFF00"/>
                </a:solidFill>
                <a:latin typeface="+mj-lt"/>
                <a:ea typeface="+mj-ea"/>
                <a:cs typeface="+mj-cs"/>
              </a:rPr>
              <a:t> — </a:t>
            </a:r>
            <a:r>
              <a:rPr lang="ru-RU" sz="4400" b="1" cap="all" dirty="0" err="1">
                <a:ln w="3175" cmpd="sng">
                  <a:noFill/>
                </a:ln>
                <a:solidFill>
                  <a:srgbClr val="FFFF00"/>
                </a:solidFill>
                <a:latin typeface="+mj-lt"/>
                <a:ea typeface="+mj-ea"/>
                <a:cs typeface="+mj-cs"/>
              </a:rPr>
              <a:t>це</a:t>
            </a:r>
            <a:r>
              <a:rPr lang="ru-RU" sz="4400" b="1" cap="all" dirty="0">
                <a:ln w="3175" cmpd="sng">
                  <a:noFill/>
                </a:ln>
                <a:solidFill>
                  <a:srgbClr val="FFFF00"/>
                </a:solidFill>
                <a:latin typeface="+mj-lt"/>
                <a:ea typeface="+mj-ea"/>
                <a:cs typeface="+mj-cs"/>
              </a:rPr>
              <a:t> </a:t>
            </a:r>
            <a:r>
              <a:rPr lang="ru-RU" sz="4400" b="1" cap="all" dirty="0" err="1">
                <a:ln w="3175" cmpd="sng">
                  <a:noFill/>
                </a:ln>
                <a:solidFill>
                  <a:srgbClr val="FFFF00"/>
                </a:solidFill>
                <a:latin typeface="+mj-lt"/>
                <a:ea typeface="+mj-ea"/>
                <a:cs typeface="+mj-cs"/>
              </a:rPr>
              <a:t>зброя</a:t>
            </a:r>
            <a:r>
              <a:rPr lang="ru-RU" sz="4400" b="1" cap="all" dirty="0" smtClean="0">
                <a:ln w="3175" cmpd="sng">
                  <a:noFill/>
                </a:ln>
                <a:solidFill>
                  <a:srgbClr val="FFFF00"/>
                </a:solidFill>
                <a:latin typeface="+mj-lt"/>
                <a:ea typeface="+mj-ea"/>
                <a:cs typeface="+mj-cs"/>
              </a:rPr>
              <a:t>?</a:t>
            </a:r>
          </a:p>
          <a:p>
            <a:pPr algn="ctr"/>
            <a:endParaRPr lang="ru-RU" sz="4400" b="1" cap="all" dirty="0">
              <a:ln w="3175" cmpd="sng">
                <a:noFill/>
              </a:ln>
              <a:solidFill>
                <a:srgbClr val="FFFF00"/>
              </a:solidFill>
              <a:latin typeface="+mj-lt"/>
              <a:ea typeface="+mj-ea"/>
              <a:cs typeface="+mj-cs"/>
            </a:endParaRPr>
          </a:p>
          <a:p>
            <a:pPr algn="just"/>
            <a:r>
              <a:rPr lang="ru-RU" sz="3600" b="1" cap="all" dirty="0">
                <a:ln w="3175" cmpd="sng">
                  <a:noFill/>
                </a:ln>
                <a:solidFill>
                  <a:srgbClr val="FFC000"/>
                </a:solidFill>
                <a:latin typeface="+mj-lt"/>
                <a:ea typeface="+mj-ea"/>
                <a:cs typeface="+mj-cs"/>
              </a:rPr>
              <a:t>Статистика:</a:t>
            </a:r>
            <a:r>
              <a:rPr lang="ru-RU" sz="3600" b="1" cap="all" dirty="0">
                <a:ln w="3175" cmpd="sng">
                  <a:noFill/>
                </a:ln>
                <a:solidFill>
                  <a:srgbClr val="FFFF00"/>
                </a:solidFill>
                <a:latin typeface="+mj-lt"/>
                <a:ea typeface="+mj-ea"/>
                <a:cs typeface="+mj-cs"/>
              </a:rPr>
              <a:t> </a:t>
            </a:r>
            <a:r>
              <a:rPr lang="ru-RU" sz="4400" b="1" cap="all" dirty="0">
                <a:ln w="3175" cmpd="sng">
                  <a:noFill/>
                </a:ln>
                <a:solidFill>
                  <a:srgbClr val="FFFF00"/>
                </a:solidFill>
                <a:latin typeface="+mj-lt"/>
                <a:ea typeface="+mj-ea"/>
                <a:cs typeface="+mj-cs"/>
              </a:rPr>
              <a:t>80% </a:t>
            </a:r>
            <a:r>
              <a:rPr lang="ru-RU" sz="3600" b="1" cap="all" dirty="0" err="1">
                <a:ln w="3175" cmpd="sng">
                  <a:noFill/>
                </a:ln>
                <a:solidFill>
                  <a:srgbClr val="FFFF00"/>
                </a:solidFill>
                <a:latin typeface="+mj-lt"/>
                <a:ea typeface="+mj-ea"/>
                <a:cs typeface="+mj-cs"/>
              </a:rPr>
              <a:t>випадків</a:t>
            </a:r>
            <a:r>
              <a:rPr lang="ru-RU" sz="3600" b="1" cap="all" dirty="0">
                <a:ln w="3175" cmpd="sng">
                  <a:noFill/>
                </a:ln>
                <a:solidFill>
                  <a:srgbClr val="FFFF00"/>
                </a:solidFill>
                <a:latin typeface="+mj-lt"/>
                <a:ea typeface="+mj-ea"/>
                <a:cs typeface="+mj-cs"/>
              </a:rPr>
              <a:t> </a:t>
            </a:r>
            <a:r>
              <a:rPr lang="ru-RU" sz="3600" b="1" cap="all" dirty="0" err="1" smtClean="0">
                <a:ln w="3175" cmpd="sng">
                  <a:noFill/>
                </a:ln>
                <a:solidFill>
                  <a:srgbClr val="FFFF00"/>
                </a:solidFill>
                <a:latin typeface="+mj-lt"/>
                <a:ea typeface="+mj-ea"/>
                <a:cs typeface="+mj-cs"/>
              </a:rPr>
              <a:t>булінгу</a:t>
            </a:r>
            <a:endParaRPr lang="ru-RU" sz="3600" b="1" cap="all" dirty="0" smtClean="0">
              <a:ln w="3175" cmpd="sng">
                <a:noFill/>
              </a:ln>
              <a:solidFill>
                <a:srgbClr val="FFFF00"/>
              </a:solidFill>
              <a:latin typeface="+mj-lt"/>
              <a:ea typeface="+mj-ea"/>
              <a:cs typeface="+mj-cs"/>
            </a:endParaRPr>
          </a:p>
          <a:p>
            <a:pPr algn="just"/>
            <a:r>
              <a:rPr lang="ru-RU" sz="3600" b="1" cap="all" dirty="0">
                <a:ln w="3175" cmpd="sng">
                  <a:noFill/>
                </a:ln>
                <a:solidFill>
                  <a:srgbClr val="FFFF00"/>
                </a:solidFill>
                <a:latin typeface="+mj-lt"/>
                <a:ea typeface="+mj-ea"/>
                <a:cs typeface="+mj-cs"/>
              </a:rPr>
              <a:t> </a:t>
            </a:r>
            <a:r>
              <a:rPr lang="ru-RU" sz="3600" b="1" cap="all" dirty="0" smtClean="0">
                <a:ln w="3175" cmpd="sng">
                  <a:noFill/>
                </a:ln>
                <a:solidFill>
                  <a:srgbClr val="FFFF00"/>
                </a:solidFill>
                <a:latin typeface="+mj-lt"/>
                <a:ea typeface="+mj-ea"/>
                <a:cs typeface="+mj-cs"/>
              </a:rPr>
              <a:t>                         </a:t>
            </a:r>
            <a:r>
              <a:rPr lang="ru-RU" sz="3600" b="1" cap="all" dirty="0" err="1" smtClean="0">
                <a:ln w="3175" cmpd="sng">
                  <a:noFill/>
                </a:ln>
                <a:solidFill>
                  <a:srgbClr val="FFFF00"/>
                </a:solidFill>
                <a:latin typeface="+mj-lt"/>
                <a:ea typeface="+mj-ea"/>
                <a:cs typeface="+mj-cs"/>
              </a:rPr>
              <a:t>відбуваються</a:t>
            </a:r>
            <a:endParaRPr lang="ru-RU" sz="3600" b="1" cap="all" dirty="0" smtClean="0">
              <a:ln w="3175" cmpd="sng">
                <a:noFill/>
              </a:ln>
              <a:solidFill>
                <a:srgbClr val="FFFF00"/>
              </a:solidFill>
              <a:latin typeface="+mj-lt"/>
              <a:ea typeface="+mj-ea"/>
              <a:cs typeface="+mj-cs"/>
            </a:endParaRPr>
          </a:p>
          <a:p>
            <a:pPr algn="just"/>
            <a:r>
              <a:rPr lang="ru-RU" sz="3600" b="1" cap="all" dirty="0">
                <a:ln w="3175" cmpd="sng">
                  <a:noFill/>
                </a:ln>
                <a:solidFill>
                  <a:srgbClr val="FFFF00"/>
                </a:solidFill>
                <a:latin typeface="+mj-lt"/>
                <a:ea typeface="+mj-ea"/>
                <a:cs typeface="+mj-cs"/>
              </a:rPr>
              <a:t> </a:t>
            </a:r>
            <a:r>
              <a:rPr lang="ru-RU" sz="3600" b="1" cap="all" dirty="0" smtClean="0">
                <a:ln w="3175" cmpd="sng">
                  <a:noFill/>
                </a:ln>
                <a:solidFill>
                  <a:srgbClr val="FFFF00"/>
                </a:solidFill>
                <a:latin typeface="+mj-lt"/>
                <a:ea typeface="+mj-ea"/>
                <a:cs typeface="+mj-cs"/>
              </a:rPr>
              <a:t>                         перед </a:t>
            </a:r>
            <a:r>
              <a:rPr lang="ru-RU" sz="3600" b="1" cap="all" dirty="0" err="1">
                <a:ln w="3175" cmpd="sng">
                  <a:noFill/>
                </a:ln>
                <a:solidFill>
                  <a:srgbClr val="FFFF00"/>
                </a:solidFill>
                <a:latin typeface="+mj-lt"/>
                <a:ea typeface="+mj-ea"/>
                <a:cs typeface="+mj-cs"/>
              </a:rPr>
              <a:t>свідками</a:t>
            </a:r>
            <a:r>
              <a:rPr lang="ru-RU" sz="3600" b="1" cap="all" dirty="0">
                <a:ln w="3175" cmpd="sng">
                  <a:noFill/>
                </a:ln>
                <a:solidFill>
                  <a:srgbClr val="FFFF00"/>
                </a:solidFill>
                <a:latin typeface="+mj-lt"/>
                <a:ea typeface="+mj-ea"/>
                <a:cs typeface="+mj-cs"/>
              </a:rPr>
              <a:t>.</a:t>
            </a:r>
          </a:p>
          <a:p>
            <a:pPr algn="just"/>
            <a:r>
              <a:rPr lang="ru-RU" sz="3600" b="1" cap="all" dirty="0" err="1">
                <a:ln w="3175" cmpd="sng">
                  <a:noFill/>
                </a:ln>
                <a:solidFill>
                  <a:srgbClr val="FFC000"/>
                </a:solidFill>
                <a:latin typeface="+mj-lt"/>
                <a:ea typeface="+mj-ea"/>
                <a:cs typeface="+mj-cs"/>
              </a:rPr>
              <a:t>Пастка</a:t>
            </a:r>
            <a:r>
              <a:rPr lang="ru-RU" sz="3600" b="1" cap="all" dirty="0">
                <a:ln w="3175" cmpd="sng">
                  <a:noFill/>
                </a:ln>
                <a:solidFill>
                  <a:srgbClr val="FFC000"/>
                </a:solidFill>
                <a:latin typeface="+mj-lt"/>
                <a:ea typeface="+mj-ea"/>
                <a:cs typeface="+mj-cs"/>
              </a:rPr>
              <a:t> страху: </a:t>
            </a:r>
            <a:r>
              <a:rPr lang="ru-RU" sz="3600" b="1" cap="all" dirty="0" err="1">
                <a:ln w="3175" cmpd="sng">
                  <a:noFill/>
                </a:ln>
                <a:solidFill>
                  <a:srgbClr val="FFFF00"/>
                </a:solidFill>
                <a:latin typeface="+mj-lt"/>
                <a:ea typeface="+mj-ea"/>
                <a:cs typeface="+mj-cs"/>
              </a:rPr>
              <a:t>Більшість</a:t>
            </a:r>
            <a:r>
              <a:rPr lang="ru-RU" sz="3600" b="1" cap="all" dirty="0">
                <a:ln w="3175" cmpd="sng">
                  <a:noFill/>
                </a:ln>
                <a:solidFill>
                  <a:srgbClr val="FFFF00"/>
                </a:solidFill>
                <a:latin typeface="+mj-lt"/>
                <a:ea typeface="+mj-ea"/>
                <a:cs typeface="+mj-cs"/>
              </a:rPr>
              <a:t> </a:t>
            </a:r>
            <a:r>
              <a:rPr lang="ru-RU" sz="3600" b="1" cap="all" dirty="0" err="1">
                <a:ln w="3175" cmpd="sng">
                  <a:noFill/>
                </a:ln>
                <a:solidFill>
                  <a:srgbClr val="FFFF00"/>
                </a:solidFill>
                <a:latin typeface="+mj-lt"/>
                <a:ea typeface="+mj-ea"/>
                <a:cs typeface="+mj-cs"/>
              </a:rPr>
              <a:t>мовчить</a:t>
            </a:r>
            <a:r>
              <a:rPr lang="ru-RU" sz="3600" b="1" cap="all" dirty="0" smtClean="0">
                <a:ln w="3175" cmpd="sng">
                  <a:noFill/>
                </a:ln>
                <a:solidFill>
                  <a:srgbClr val="FFFF00"/>
                </a:solidFill>
                <a:latin typeface="+mj-lt"/>
                <a:ea typeface="+mj-ea"/>
                <a:cs typeface="+mj-cs"/>
              </a:rPr>
              <a:t>,</a:t>
            </a:r>
          </a:p>
          <a:p>
            <a:pPr algn="just"/>
            <a:r>
              <a:rPr lang="ru-RU" sz="3600" b="1" cap="all" dirty="0">
                <a:ln w="3175" cmpd="sng">
                  <a:noFill/>
                </a:ln>
                <a:solidFill>
                  <a:srgbClr val="FFFF00"/>
                </a:solidFill>
                <a:latin typeface="+mj-lt"/>
                <a:ea typeface="+mj-ea"/>
                <a:cs typeface="+mj-cs"/>
              </a:rPr>
              <a:t> </a:t>
            </a:r>
            <a:r>
              <a:rPr lang="ru-RU" sz="3600" b="1" cap="all" dirty="0" smtClean="0">
                <a:ln w="3175" cmpd="sng">
                  <a:noFill/>
                </a:ln>
                <a:solidFill>
                  <a:srgbClr val="FFFF00"/>
                </a:solidFill>
                <a:latin typeface="+mj-lt"/>
                <a:ea typeface="+mj-ea"/>
                <a:cs typeface="+mj-cs"/>
              </a:rPr>
              <a:t>                               </a:t>
            </a:r>
            <a:r>
              <a:rPr lang="ru-RU" sz="3600" b="1" cap="all" dirty="0" err="1">
                <a:ln w="3175" cmpd="sng">
                  <a:noFill/>
                </a:ln>
                <a:solidFill>
                  <a:srgbClr val="FFFF00"/>
                </a:solidFill>
                <a:latin typeface="+mj-lt"/>
                <a:ea typeface="+mj-ea"/>
                <a:cs typeface="+mj-cs"/>
              </a:rPr>
              <a:t>бо</a:t>
            </a:r>
            <a:r>
              <a:rPr lang="ru-RU" sz="3600" b="1" cap="all" dirty="0">
                <a:ln w="3175" cmpd="sng">
                  <a:noFill/>
                </a:ln>
                <a:solidFill>
                  <a:srgbClr val="FFFF00"/>
                </a:solidFill>
                <a:latin typeface="+mj-lt"/>
                <a:ea typeface="+mj-ea"/>
                <a:cs typeface="+mj-cs"/>
              </a:rPr>
              <a:t> </a:t>
            </a:r>
            <a:r>
              <a:rPr lang="ru-RU" sz="3600" b="1" cap="all" dirty="0" err="1" smtClean="0">
                <a:ln w="3175" cmpd="sng">
                  <a:noFill/>
                </a:ln>
                <a:solidFill>
                  <a:srgbClr val="FFFF00"/>
                </a:solidFill>
                <a:latin typeface="+mj-lt"/>
                <a:ea typeface="+mj-ea"/>
                <a:cs typeface="+mj-cs"/>
              </a:rPr>
              <a:t>боїться</a:t>
            </a:r>
            <a:r>
              <a:rPr lang="ru-RU" sz="3600" b="1" cap="all" dirty="0" smtClean="0">
                <a:ln w="3175" cmpd="sng">
                  <a:noFill/>
                </a:ln>
                <a:solidFill>
                  <a:srgbClr val="FFFF00"/>
                </a:solidFill>
                <a:latin typeface="+mj-lt"/>
                <a:ea typeface="+mj-ea"/>
                <a:cs typeface="+mj-cs"/>
              </a:rPr>
              <a:t> </a:t>
            </a:r>
            <a:r>
              <a:rPr lang="ru-RU" sz="3600" b="1" cap="all" dirty="0" err="1" smtClean="0">
                <a:ln w="3175" cmpd="sng">
                  <a:noFill/>
                </a:ln>
                <a:solidFill>
                  <a:srgbClr val="FFFF00"/>
                </a:solidFill>
                <a:latin typeface="+mj-lt"/>
                <a:ea typeface="+mj-ea"/>
                <a:cs typeface="+mj-cs"/>
              </a:rPr>
              <a:t>опинитися</a:t>
            </a:r>
            <a:r>
              <a:rPr lang="ru-RU" sz="3600" b="1" cap="all" dirty="0" smtClean="0">
                <a:ln w="3175" cmpd="sng">
                  <a:noFill/>
                </a:ln>
                <a:solidFill>
                  <a:srgbClr val="FFFF00"/>
                </a:solidFill>
                <a:latin typeface="+mj-lt"/>
                <a:ea typeface="+mj-ea"/>
                <a:cs typeface="+mj-cs"/>
              </a:rPr>
              <a:t> </a:t>
            </a:r>
            <a:r>
              <a:rPr lang="ru-RU" sz="3600" b="1" cap="all" dirty="0">
                <a:ln w="3175" cmpd="sng">
                  <a:noFill/>
                </a:ln>
                <a:solidFill>
                  <a:srgbClr val="FFFF00"/>
                </a:solidFill>
                <a:latin typeface="+mj-lt"/>
                <a:ea typeface="+mj-ea"/>
                <a:cs typeface="+mj-cs"/>
              </a:rPr>
              <a:t>на </a:t>
            </a:r>
            <a:r>
              <a:rPr lang="ru-RU" sz="3600" b="1" cap="all" dirty="0" err="1">
                <a:ln w="3175" cmpd="sng">
                  <a:noFill/>
                </a:ln>
                <a:solidFill>
                  <a:srgbClr val="FFFF00"/>
                </a:solidFill>
                <a:latin typeface="+mj-lt"/>
                <a:ea typeface="+mj-ea"/>
                <a:cs typeface="+mj-cs"/>
              </a:rPr>
              <a:t>місці</a:t>
            </a:r>
            <a:r>
              <a:rPr lang="ru-RU" sz="3600" b="1" cap="all" dirty="0">
                <a:ln w="3175" cmpd="sng">
                  <a:noFill/>
                </a:ln>
                <a:solidFill>
                  <a:srgbClr val="FFFF00"/>
                </a:solidFill>
                <a:latin typeface="+mj-lt"/>
                <a:ea typeface="+mj-ea"/>
                <a:cs typeface="+mj-cs"/>
              </a:rPr>
              <a:t> </a:t>
            </a:r>
            <a:r>
              <a:rPr lang="ru-RU" sz="3600" b="1" cap="all" dirty="0" err="1" smtClean="0">
                <a:ln w="3175" cmpd="sng">
                  <a:noFill/>
                </a:ln>
                <a:solidFill>
                  <a:srgbClr val="FFFF00"/>
                </a:solidFill>
                <a:latin typeface="+mj-lt"/>
                <a:ea typeface="+mj-ea"/>
                <a:cs typeface="+mj-cs"/>
              </a:rPr>
              <a:t>жертви</a:t>
            </a:r>
            <a:r>
              <a:rPr lang="ru-RU" sz="3600" b="1" cap="all" dirty="0">
                <a:ln w="3175" cmpd="sng">
                  <a:noFill/>
                </a:ln>
                <a:solidFill>
                  <a:srgbClr val="FFFF00"/>
                </a:solidFill>
                <a:latin typeface="+mj-lt"/>
                <a:ea typeface="+mj-ea"/>
                <a:cs typeface="+mj-cs"/>
              </a:rPr>
              <a:t>.</a:t>
            </a:r>
          </a:p>
          <a:p>
            <a:pPr algn="just"/>
            <a:r>
              <a:rPr lang="ru-RU" sz="3600" b="1" cap="all" dirty="0">
                <a:ln w="3175" cmpd="sng">
                  <a:noFill/>
                </a:ln>
                <a:solidFill>
                  <a:srgbClr val="FFC000"/>
                </a:solidFill>
                <a:latin typeface="+mj-lt"/>
                <a:ea typeface="+mj-ea"/>
                <a:cs typeface="+mj-cs"/>
              </a:rPr>
              <a:t>Сила </a:t>
            </a:r>
            <a:r>
              <a:rPr lang="ru-RU" sz="3600" b="1" cap="all" dirty="0" err="1">
                <a:ln w="3175" cmpd="sng">
                  <a:noFill/>
                </a:ln>
                <a:solidFill>
                  <a:srgbClr val="FFC000"/>
                </a:solidFill>
                <a:latin typeface="+mj-lt"/>
                <a:ea typeface="+mj-ea"/>
                <a:cs typeface="+mj-cs"/>
              </a:rPr>
              <a:t>втручання</a:t>
            </a:r>
            <a:r>
              <a:rPr lang="ru-RU" sz="3600" b="1" cap="all" dirty="0">
                <a:ln w="3175" cmpd="sng">
                  <a:noFill/>
                </a:ln>
                <a:solidFill>
                  <a:srgbClr val="FFC000"/>
                </a:solidFill>
                <a:latin typeface="+mj-lt"/>
                <a:ea typeface="+mj-ea"/>
                <a:cs typeface="+mj-cs"/>
              </a:rPr>
              <a:t>: </a:t>
            </a:r>
            <a:r>
              <a:rPr lang="ru-RU" sz="3600" b="1" cap="all" dirty="0" err="1">
                <a:ln w="3175" cmpd="sng">
                  <a:noFill/>
                </a:ln>
                <a:solidFill>
                  <a:srgbClr val="FFFF00"/>
                </a:solidFill>
                <a:latin typeface="+mj-lt"/>
                <a:ea typeface="+mj-ea"/>
                <a:cs typeface="+mj-cs"/>
              </a:rPr>
              <a:t>Якщо</a:t>
            </a:r>
            <a:r>
              <a:rPr lang="ru-RU" sz="3600" b="1" cap="all" dirty="0">
                <a:ln w="3175" cmpd="sng">
                  <a:noFill/>
                </a:ln>
                <a:solidFill>
                  <a:srgbClr val="FFFF00"/>
                </a:solidFill>
                <a:latin typeface="+mj-lt"/>
                <a:ea typeface="+mj-ea"/>
                <a:cs typeface="+mj-cs"/>
              </a:rPr>
              <a:t> </a:t>
            </a:r>
            <a:r>
              <a:rPr lang="ru-RU" sz="3600" b="1" cap="all" dirty="0" err="1" smtClean="0">
                <a:ln w="3175" cmpd="sng">
                  <a:noFill/>
                </a:ln>
                <a:solidFill>
                  <a:srgbClr val="FFFF00"/>
                </a:solidFill>
                <a:latin typeface="+mj-lt"/>
                <a:ea typeface="+mj-ea"/>
                <a:cs typeface="+mj-cs"/>
              </a:rPr>
              <a:t>свідки</a:t>
            </a:r>
            <a:r>
              <a:rPr lang="ru-RU" sz="3600" b="1" cap="all" dirty="0" smtClean="0">
                <a:ln w="3175" cmpd="sng">
                  <a:noFill/>
                </a:ln>
                <a:solidFill>
                  <a:srgbClr val="FFFF00"/>
                </a:solidFill>
                <a:latin typeface="+mj-lt"/>
                <a:ea typeface="+mj-ea"/>
                <a:cs typeface="+mj-cs"/>
              </a:rPr>
              <a:t> </a:t>
            </a:r>
            <a:r>
              <a:rPr lang="ru-RU" sz="3600" b="1" cap="all" dirty="0" err="1" smtClean="0">
                <a:ln w="3175" cmpd="sng">
                  <a:noFill/>
                </a:ln>
                <a:solidFill>
                  <a:srgbClr val="FFFF00"/>
                </a:solidFill>
                <a:latin typeface="+mj-lt"/>
                <a:ea typeface="+mj-ea"/>
                <a:cs typeface="+mj-cs"/>
              </a:rPr>
              <a:t>відкрито</a:t>
            </a:r>
            <a:r>
              <a:rPr lang="ru-RU" sz="3600" b="1" cap="all" dirty="0" smtClean="0">
                <a:ln w="3175" cmpd="sng">
                  <a:noFill/>
                </a:ln>
                <a:solidFill>
                  <a:srgbClr val="FFFF00"/>
                </a:solidFill>
                <a:latin typeface="+mj-lt"/>
                <a:ea typeface="+mj-ea"/>
                <a:cs typeface="+mj-cs"/>
              </a:rPr>
              <a:t> </a:t>
            </a:r>
            <a:r>
              <a:rPr lang="ru-RU" sz="3600" b="1" cap="all" dirty="0" err="1" smtClean="0">
                <a:ln w="3175" cmpd="sng">
                  <a:noFill/>
                </a:ln>
                <a:solidFill>
                  <a:srgbClr val="FFFF00"/>
                </a:solidFill>
                <a:latin typeface="+mj-lt"/>
                <a:ea typeface="+mj-ea"/>
                <a:cs typeface="+mj-cs"/>
              </a:rPr>
              <a:t>засуджують</a:t>
            </a:r>
            <a:endParaRPr lang="ru-RU" sz="3600" b="1" cap="all" dirty="0" smtClean="0">
              <a:ln w="3175" cmpd="sng">
                <a:noFill/>
              </a:ln>
              <a:solidFill>
                <a:srgbClr val="FFFF00"/>
              </a:solidFill>
              <a:latin typeface="+mj-lt"/>
              <a:ea typeface="+mj-ea"/>
              <a:cs typeface="+mj-cs"/>
            </a:endParaRPr>
          </a:p>
          <a:p>
            <a:pPr algn="just"/>
            <a:r>
              <a:rPr lang="ru-RU" sz="3600" b="1" cap="all" dirty="0">
                <a:ln w="3175" cmpd="sng">
                  <a:noFill/>
                </a:ln>
                <a:solidFill>
                  <a:srgbClr val="FFFF00"/>
                </a:solidFill>
                <a:latin typeface="+mj-lt"/>
                <a:ea typeface="+mj-ea"/>
                <a:cs typeface="+mj-cs"/>
              </a:rPr>
              <a:t> </a:t>
            </a:r>
            <a:r>
              <a:rPr lang="ru-RU" sz="3600" b="1" cap="all" dirty="0" smtClean="0">
                <a:ln w="3175" cmpd="sng">
                  <a:noFill/>
                </a:ln>
                <a:solidFill>
                  <a:srgbClr val="FFFF00"/>
                </a:solidFill>
                <a:latin typeface="+mj-lt"/>
                <a:ea typeface="+mj-ea"/>
                <a:cs typeface="+mj-cs"/>
              </a:rPr>
              <a:t>                                  </a:t>
            </a:r>
            <a:r>
              <a:rPr lang="ru-RU" sz="3600" b="1" cap="all" dirty="0" err="1">
                <a:ln w="3175" cmpd="sng">
                  <a:noFill/>
                </a:ln>
                <a:solidFill>
                  <a:srgbClr val="FFFF00"/>
                </a:solidFill>
                <a:latin typeface="+mj-lt"/>
                <a:ea typeface="+mj-ea"/>
                <a:cs typeface="+mj-cs"/>
              </a:rPr>
              <a:t>агресію</a:t>
            </a:r>
            <a:r>
              <a:rPr lang="ru-RU" sz="3600" b="1" cap="all" dirty="0">
                <a:ln w="3175" cmpd="sng">
                  <a:noFill/>
                </a:ln>
                <a:solidFill>
                  <a:srgbClr val="FFFF00"/>
                </a:solidFill>
                <a:latin typeface="+mj-lt"/>
                <a:ea typeface="+mj-ea"/>
                <a:cs typeface="+mj-cs"/>
              </a:rPr>
              <a:t>, у </a:t>
            </a:r>
            <a:r>
              <a:rPr lang="ru-RU" sz="4400" b="1" cap="all" dirty="0">
                <a:ln w="3175" cmpd="sng">
                  <a:noFill/>
                </a:ln>
                <a:solidFill>
                  <a:srgbClr val="FFFF00"/>
                </a:solidFill>
                <a:latin typeface="+mj-lt"/>
                <a:ea typeface="+mj-ea"/>
                <a:cs typeface="+mj-cs"/>
              </a:rPr>
              <a:t>57%</a:t>
            </a:r>
            <a:r>
              <a:rPr lang="ru-RU" sz="3600" b="1" cap="all" dirty="0">
                <a:ln w="3175" cmpd="sng">
                  <a:noFill/>
                </a:ln>
                <a:solidFill>
                  <a:srgbClr val="FFFF00"/>
                </a:solidFill>
                <a:latin typeface="+mj-lt"/>
                <a:ea typeface="+mj-ea"/>
                <a:cs typeface="+mj-cs"/>
              </a:rPr>
              <a:t> </a:t>
            </a:r>
            <a:r>
              <a:rPr lang="ru-RU" sz="3600" b="1" cap="all" dirty="0" err="1">
                <a:ln w="3175" cmpd="sng">
                  <a:noFill/>
                </a:ln>
                <a:solidFill>
                  <a:srgbClr val="FFFF00"/>
                </a:solidFill>
                <a:latin typeface="+mj-lt"/>
                <a:ea typeface="+mj-ea"/>
                <a:cs typeface="+mj-cs"/>
              </a:rPr>
              <a:t>випадків</a:t>
            </a:r>
            <a:r>
              <a:rPr lang="ru-RU" sz="3600" b="1" cap="all" dirty="0">
                <a:ln w="3175" cmpd="sng">
                  <a:noFill/>
                </a:ln>
                <a:solidFill>
                  <a:srgbClr val="FFFF00"/>
                </a:solidFill>
                <a:latin typeface="+mj-lt"/>
                <a:ea typeface="+mj-ea"/>
                <a:cs typeface="+mj-cs"/>
              </a:rPr>
              <a:t> </a:t>
            </a:r>
            <a:r>
              <a:rPr lang="ru-RU" sz="3600" b="1" cap="all" dirty="0" err="1" smtClean="0">
                <a:ln w="3175" cmpd="sng">
                  <a:noFill/>
                </a:ln>
                <a:solidFill>
                  <a:srgbClr val="FFFF00"/>
                </a:solidFill>
                <a:latin typeface="+mj-lt"/>
                <a:ea typeface="+mj-ea"/>
                <a:cs typeface="+mj-cs"/>
              </a:rPr>
              <a:t>цькування</a:t>
            </a:r>
            <a:endParaRPr lang="ru-RU" sz="3600" b="1" cap="all" dirty="0" smtClean="0">
              <a:ln w="3175" cmpd="sng">
                <a:noFill/>
              </a:ln>
              <a:solidFill>
                <a:srgbClr val="FFFF00"/>
              </a:solidFill>
              <a:latin typeface="+mj-lt"/>
              <a:ea typeface="+mj-ea"/>
              <a:cs typeface="+mj-cs"/>
            </a:endParaRPr>
          </a:p>
          <a:p>
            <a:pPr algn="just"/>
            <a:r>
              <a:rPr lang="ru-RU" sz="3600" b="1" cap="all" dirty="0">
                <a:ln w="3175" cmpd="sng">
                  <a:noFill/>
                </a:ln>
                <a:solidFill>
                  <a:srgbClr val="FFFF00"/>
                </a:solidFill>
                <a:latin typeface="+mj-lt"/>
                <a:ea typeface="+mj-ea"/>
                <a:cs typeface="+mj-cs"/>
              </a:rPr>
              <a:t> </a:t>
            </a:r>
            <a:r>
              <a:rPr lang="ru-RU" sz="3600" b="1" cap="all" dirty="0" smtClean="0">
                <a:ln w="3175" cmpd="sng">
                  <a:noFill/>
                </a:ln>
                <a:solidFill>
                  <a:srgbClr val="FFFF00"/>
                </a:solidFill>
                <a:latin typeface="+mj-lt"/>
                <a:ea typeface="+mj-ea"/>
                <a:cs typeface="+mj-cs"/>
              </a:rPr>
              <a:t>                                  </a:t>
            </a:r>
            <a:r>
              <a:rPr lang="ru-RU" sz="3600" b="1" cap="all" dirty="0" err="1">
                <a:ln w="3175" cmpd="sng">
                  <a:noFill/>
                </a:ln>
                <a:solidFill>
                  <a:srgbClr val="FFFF00"/>
                </a:solidFill>
                <a:latin typeface="+mj-lt"/>
                <a:ea typeface="+mj-ea"/>
                <a:cs typeface="+mj-cs"/>
              </a:rPr>
              <a:t>припиняється</a:t>
            </a:r>
            <a:r>
              <a:rPr lang="ru-RU" sz="3600" b="1" cap="all" dirty="0">
                <a:ln w="3175" cmpd="sng">
                  <a:noFill/>
                </a:ln>
                <a:solidFill>
                  <a:srgbClr val="FFFF00"/>
                </a:solidFill>
                <a:latin typeface="+mj-lt"/>
                <a:ea typeface="+mj-ea"/>
                <a:cs typeface="+mj-cs"/>
              </a:rPr>
              <a:t> </a:t>
            </a:r>
            <a:r>
              <a:rPr lang="ru-RU" sz="3600" b="1" cap="all" dirty="0" err="1">
                <a:ln w="3175" cmpd="sng">
                  <a:noFill/>
                </a:ln>
                <a:solidFill>
                  <a:srgbClr val="FFFF00"/>
                </a:solidFill>
                <a:latin typeface="+mj-lt"/>
                <a:ea typeface="+mj-ea"/>
                <a:cs typeface="+mj-cs"/>
              </a:rPr>
              <a:t>протягом</a:t>
            </a:r>
            <a:r>
              <a:rPr lang="ru-RU" sz="3600" b="1" cap="all" dirty="0">
                <a:ln w="3175" cmpd="sng">
                  <a:noFill/>
                </a:ln>
                <a:solidFill>
                  <a:srgbClr val="FFFF00"/>
                </a:solidFill>
                <a:latin typeface="+mj-lt"/>
                <a:ea typeface="+mj-ea"/>
                <a:cs typeface="+mj-cs"/>
              </a:rPr>
              <a:t> </a:t>
            </a:r>
            <a:r>
              <a:rPr lang="ru-RU" sz="4400" b="1" cap="all" dirty="0" smtClean="0">
                <a:ln w="3175" cmpd="sng">
                  <a:noFill/>
                </a:ln>
                <a:solidFill>
                  <a:srgbClr val="FFFF00"/>
                </a:solidFill>
                <a:latin typeface="+mj-lt"/>
                <a:ea typeface="+mj-ea"/>
                <a:cs typeface="+mj-cs"/>
              </a:rPr>
              <a:t>перших</a:t>
            </a:r>
          </a:p>
          <a:p>
            <a:pPr algn="just"/>
            <a:r>
              <a:rPr lang="ru-RU" sz="4400" b="1" cap="all" dirty="0">
                <a:ln w="3175" cmpd="sng">
                  <a:noFill/>
                </a:ln>
                <a:solidFill>
                  <a:srgbClr val="FFFF00"/>
                </a:solidFill>
                <a:latin typeface="+mj-lt"/>
                <a:ea typeface="+mj-ea"/>
                <a:cs typeface="+mj-cs"/>
              </a:rPr>
              <a:t> </a:t>
            </a:r>
            <a:r>
              <a:rPr lang="ru-RU" sz="4400" b="1" cap="all" dirty="0" smtClean="0">
                <a:ln w="3175" cmpd="sng">
                  <a:noFill/>
                </a:ln>
                <a:solidFill>
                  <a:srgbClr val="FFFF00"/>
                </a:solidFill>
                <a:latin typeface="+mj-lt"/>
                <a:ea typeface="+mj-ea"/>
                <a:cs typeface="+mj-cs"/>
              </a:rPr>
              <a:t>                            </a:t>
            </a:r>
            <a:r>
              <a:rPr lang="ru-RU" sz="4400" b="1" cap="all" dirty="0" err="1">
                <a:ln w="3175" cmpd="sng">
                  <a:noFill/>
                </a:ln>
                <a:solidFill>
                  <a:srgbClr val="FFFF00"/>
                </a:solidFill>
                <a:latin typeface="+mj-lt"/>
                <a:ea typeface="+mj-ea"/>
                <a:cs typeface="+mj-cs"/>
              </a:rPr>
              <a:t>хвилин</a:t>
            </a:r>
            <a:r>
              <a:rPr lang="ru-RU" sz="4400" b="1" cap="all" dirty="0">
                <a:ln w="3175" cmpd="sng">
                  <a:noFill/>
                </a:ln>
                <a:solidFill>
                  <a:srgbClr val="FFFF00"/>
                </a:solidFill>
                <a:latin typeface="+mj-lt"/>
                <a:ea typeface="+mj-ea"/>
                <a:cs typeface="+mj-cs"/>
              </a:rPr>
              <a:t>.</a:t>
            </a:r>
          </a:p>
        </p:txBody>
      </p:sp>
      <p:pic>
        <p:nvPicPr>
          <p:cNvPr id="4" name="Рисунок 3"/>
          <p:cNvPicPr>
            <a:picLocks noChangeAspect="1"/>
          </p:cNvPicPr>
          <p:nvPr/>
        </p:nvPicPr>
        <p:blipFill>
          <a:blip r:embed="rId3"/>
          <a:stretch>
            <a:fillRect/>
          </a:stretch>
        </p:blipFill>
        <p:spPr>
          <a:xfrm>
            <a:off x="7409329" y="795534"/>
            <a:ext cx="4782672" cy="2687254"/>
          </a:xfrm>
          <a:prstGeom prst="rect">
            <a:avLst/>
          </a:prstGeom>
        </p:spPr>
      </p:pic>
    </p:spTree>
    <p:extLst>
      <p:ext uri="{BB962C8B-B14F-4D97-AF65-F5344CB8AC3E}">
        <p14:creationId xmlns:p14="http://schemas.microsoft.com/office/powerpoint/2010/main" val="930616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025" y="-4406"/>
            <a:ext cx="11833410" cy="6801862"/>
          </a:xfrm>
          <a:prstGeom prst="rect">
            <a:avLst/>
          </a:prstGeom>
        </p:spPr>
        <p:txBody>
          <a:bodyPr wrap="square">
            <a:spAutoFit/>
          </a:bodyPr>
          <a:lstStyle/>
          <a:p>
            <a:pPr algn="ctr"/>
            <a:r>
              <a:rPr lang="ru-RU" sz="4400" b="1" cap="all" dirty="0" err="1">
                <a:ln w="3175" cmpd="sng">
                  <a:noFill/>
                </a:ln>
                <a:solidFill>
                  <a:srgbClr val="FFFF00"/>
                </a:solidFill>
                <a:latin typeface="+mj-lt"/>
                <a:ea typeface="+mj-ea"/>
                <a:cs typeface="+mj-cs"/>
              </a:rPr>
              <a:t>Що</a:t>
            </a:r>
            <a:r>
              <a:rPr lang="ru-RU" sz="4400" b="1" cap="all" dirty="0">
                <a:ln w="3175" cmpd="sng">
                  <a:noFill/>
                </a:ln>
                <a:solidFill>
                  <a:srgbClr val="FFFF00"/>
                </a:solidFill>
                <a:latin typeface="+mj-lt"/>
                <a:ea typeface="+mj-ea"/>
                <a:cs typeface="+mj-cs"/>
              </a:rPr>
              <a:t> </a:t>
            </a:r>
            <a:r>
              <a:rPr lang="ru-RU" sz="4400" b="1" cap="all" dirty="0" err="1">
                <a:ln w="3175" cmpd="sng">
                  <a:noFill/>
                </a:ln>
                <a:solidFill>
                  <a:srgbClr val="FFFF00"/>
                </a:solidFill>
                <a:latin typeface="+mj-lt"/>
                <a:ea typeface="+mj-ea"/>
                <a:cs typeface="+mj-cs"/>
              </a:rPr>
              <a:t>робити</a:t>
            </a:r>
            <a:r>
              <a:rPr lang="ru-RU" sz="4400" b="1" cap="all" dirty="0">
                <a:ln w="3175" cmpd="sng">
                  <a:noFill/>
                </a:ln>
                <a:solidFill>
                  <a:srgbClr val="FFFF00"/>
                </a:solidFill>
                <a:latin typeface="+mj-lt"/>
                <a:ea typeface="+mj-ea"/>
                <a:cs typeface="+mj-cs"/>
              </a:rPr>
              <a:t> при </a:t>
            </a:r>
            <a:r>
              <a:rPr lang="ru-RU" sz="4400" b="1" cap="all" dirty="0" err="1">
                <a:ln w="3175" cmpd="sng">
                  <a:noFill/>
                </a:ln>
                <a:solidFill>
                  <a:srgbClr val="FFFF00"/>
                </a:solidFill>
                <a:latin typeface="+mj-lt"/>
                <a:ea typeface="+mj-ea"/>
                <a:cs typeface="+mj-cs"/>
              </a:rPr>
              <a:t>булінгу</a:t>
            </a:r>
            <a:endParaRPr lang="ru-RU" sz="4400" b="1" cap="all" dirty="0">
              <a:ln w="3175" cmpd="sng">
                <a:noFill/>
              </a:ln>
              <a:solidFill>
                <a:srgbClr val="FFFF00"/>
              </a:solidFill>
              <a:latin typeface="+mj-lt"/>
              <a:ea typeface="+mj-ea"/>
              <a:cs typeface="+mj-cs"/>
            </a:endParaRPr>
          </a:p>
          <a:p>
            <a:endParaRPr lang="ru-RU" sz="800" b="1" cap="all" dirty="0">
              <a:ln w="3175" cmpd="sng">
                <a:noFill/>
              </a:ln>
              <a:solidFill>
                <a:srgbClr val="FFFF00"/>
              </a:solidFill>
              <a:latin typeface="+mj-lt"/>
              <a:ea typeface="+mj-ea"/>
              <a:cs typeface="+mj-cs"/>
            </a:endParaRPr>
          </a:p>
          <a:p>
            <a:pPr algn="just">
              <a:spcAft>
                <a:spcPts val="600"/>
              </a:spcAft>
            </a:pPr>
            <a:r>
              <a:rPr lang="ru-RU" sz="3200" b="1" cap="all" dirty="0">
                <a:ln w="3175" cmpd="sng">
                  <a:noFill/>
                </a:ln>
                <a:solidFill>
                  <a:srgbClr val="FFC000"/>
                </a:solidFill>
                <a:latin typeface="+mj-lt"/>
                <a:ea typeface="+mj-ea"/>
                <a:cs typeface="+mj-cs"/>
              </a:rPr>
              <a:t>Для </a:t>
            </a:r>
            <a:r>
              <a:rPr lang="ru-RU" sz="3200" b="1" cap="all" dirty="0" err="1">
                <a:ln w="3175" cmpd="sng">
                  <a:noFill/>
                </a:ln>
                <a:solidFill>
                  <a:srgbClr val="FFC000"/>
                </a:solidFill>
                <a:latin typeface="+mj-lt"/>
                <a:ea typeface="+mj-ea"/>
                <a:cs typeface="+mj-cs"/>
              </a:rPr>
              <a:t>учня</a:t>
            </a:r>
            <a:r>
              <a:rPr lang="ru-RU" sz="3200" b="1" cap="all" dirty="0">
                <a:ln w="3175" cmpd="sng">
                  <a:noFill/>
                </a:ln>
                <a:solidFill>
                  <a:srgbClr val="FFC000"/>
                </a:solidFill>
                <a:latin typeface="+mj-lt"/>
                <a:ea typeface="+mj-ea"/>
                <a:cs typeface="+mj-cs"/>
              </a:rPr>
              <a:t>: </a:t>
            </a:r>
            <a:r>
              <a:rPr lang="ru-RU" sz="3200" b="1" cap="all" dirty="0">
                <a:ln w="3175" cmpd="sng">
                  <a:noFill/>
                </a:ln>
                <a:solidFill>
                  <a:srgbClr val="FFFF00"/>
                </a:solidFill>
                <a:latin typeface="+mj-lt"/>
                <a:ea typeface="+mj-ea"/>
                <a:cs typeface="+mj-cs"/>
              </a:rPr>
              <a:t>Не </a:t>
            </a:r>
            <a:r>
              <a:rPr lang="ru-RU" sz="3200" b="1" cap="all" dirty="0" err="1">
                <a:ln w="3175" cmpd="sng">
                  <a:noFill/>
                </a:ln>
                <a:solidFill>
                  <a:srgbClr val="FFFF00"/>
                </a:solidFill>
                <a:latin typeface="+mj-lt"/>
                <a:ea typeface="+mj-ea"/>
                <a:cs typeface="+mj-cs"/>
              </a:rPr>
              <a:t>тримай</a:t>
            </a:r>
            <a:r>
              <a:rPr lang="ru-RU" sz="3200" b="1" cap="all" dirty="0">
                <a:ln w="3175" cmpd="sng">
                  <a:noFill/>
                </a:ln>
                <a:solidFill>
                  <a:srgbClr val="FFFF00"/>
                </a:solidFill>
                <a:latin typeface="+mj-lt"/>
                <a:ea typeface="+mj-ea"/>
                <a:cs typeface="+mj-cs"/>
              </a:rPr>
              <a:t> </a:t>
            </a:r>
            <a:r>
              <a:rPr lang="ru-RU" sz="3200" b="1" cap="all" dirty="0" err="1">
                <a:ln w="3175" cmpd="sng">
                  <a:noFill/>
                </a:ln>
                <a:solidFill>
                  <a:srgbClr val="FFFF00"/>
                </a:solidFill>
                <a:latin typeface="+mj-lt"/>
                <a:ea typeface="+mj-ea"/>
                <a:cs typeface="+mj-cs"/>
              </a:rPr>
              <a:t>це</a:t>
            </a:r>
            <a:r>
              <a:rPr lang="ru-RU" sz="3200" b="1" cap="all" dirty="0">
                <a:ln w="3175" cmpd="sng">
                  <a:noFill/>
                </a:ln>
                <a:solidFill>
                  <a:srgbClr val="FFFF00"/>
                </a:solidFill>
                <a:latin typeface="+mj-lt"/>
                <a:ea typeface="+mj-ea"/>
                <a:cs typeface="+mj-cs"/>
              </a:rPr>
              <a:t> в </a:t>
            </a:r>
            <a:r>
              <a:rPr lang="ru-RU" sz="3200" b="1" cap="all" dirty="0" err="1">
                <a:ln w="3175" cmpd="sng">
                  <a:noFill/>
                </a:ln>
                <a:solidFill>
                  <a:srgbClr val="FFFF00"/>
                </a:solidFill>
                <a:latin typeface="+mj-lt"/>
                <a:ea typeface="+mj-ea"/>
                <a:cs typeface="+mj-cs"/>
              </a:rPr>
              <a:t>собі</a:t>
            </a:r>
            <a:r>
              <a:rPr lang="ru-RU" sz="3200" b="1" cap="all" dirty="0">
                <a:ln w="3175" cmpd="sng">
                  <a:noFill/>
                </a:ln>
                <a:solidFill>
                  <a:srgbClr val="FFFF00"/>
                </a:solidFill>
                <a:latin typeface="+mj-lt"/>
                <a:ea typeface="+mj-ea"/>
                <a:cs typeface="+mj-cs"/>
              </a:rPr>
              <a:t>. </a:t>
            </a:r>
            <a:r>
              <a:rPr lang="ru-RU" sz="3200" b="1" cap="all" dirty="0" err="1">
                <a:ln w="3175" cmpd="sng">
                  <a:noFill/>
                </a:ln>
                <a:solidFill>
                  <a:srgbClr val="FFFF00"/>
                </a:solidFill>
                <a:latin typeface="+mj-lt"/>
                <a:ea typeface="+mj-ea"/>
                <a:cs typeface="+mj-cs"/>
              </a:rPr>
              <a:t>Твоє</a:t>
            </a:r>
            <a:r>
              <a:rPr lang="ru-RU" sz="3200" b="1" cap="all" dirty="0">
                <a:ln w="3175" cmpd="sng">
                  <a:noFill/>
                </a:ln>
                <a:solidFill>
                  <a:srgbClr val="FFFF00"/>
                </a:solidFill>
                <a:latin typeface="+mj-lt"/>
                <a:ea typeface="+mj-ea"/>
                <a:cs typeface="+mj-cs"/>
              </a:rPr>
              <a:t> </a:t>
            </a:r>
            <a:r>
              <a:rPr lang="ru-RU" sz="3200" b="1" cap="all" dirty="0" err="1">
                <a:ln w="3175" cmpd="sng">
                  <a:noFill/>
                </a:ln>
                <a:solidFill>
                  <a:srgbClr val="FFFF00"/>
                </a:solidFill>
                <a:latin typeface="+mj-lt"/>
                <a:ea typeface="+mj-ea"/>
                <a:cs typeface="+mj-cs"/>
              </a:rPr>
              <a:t>мовчання</a:t>
            </a:r>
            <a:r>
              <a:rPr lang="ru-RU" sz="3200" b="1" cap="all" dirty="0">
                <a:ln w="3175" cmpd="sng">
                  <a:noFill/>
                </a:ln>
                <a:solidFill>
                  <a:srgbClr val="FFFF00"/>
                </a:solidFill>
                <a:latin typeface="+mj-lt"/>
                <a:ea typeface="+mj-ea"/>
                <a:cs typeface="+mj-cs"/>
              </a:rPr>
              <a:t> — </a:t>
            </a:r>
            <a:r>
              <a:rPr lang="ru-RU" sz="3200" b="1" cap="all" dirty="0" err="1">
                <a:ln w="3175" cmpd="sng">
                  <a:noFill/>
                </a:ln>
                <a:solidFill>
                  <a:srgbClr val="FFFF00"/>
                </a:solidFill>
                <a:latin typeface="+mj-lt"/>
                <a:ea typeface="+mj-ea"/>
                <a:cs typeface="+mj-cs"/>
              </a:rPr>
              <a:t>це</a:t>
            </a:r>
            <a:r>
              <a:rPr lang="ru-RU" sz="3200" b="1" cap="all" dirty="0">
                <a:ln w="3175" cmpd="sng">
                  <a:noFill/>
                </a:ln>
                <a:solidFill>
                  <a:srgbClr val="FFFF00"/>
                </a:solidFill>
                <a:latin typeface="+mj-lt"/>
                <a:ea typeface="+mj-ea"/>
                <a:cs typeface="+mj-cs"/>
              </a:rPr>
              <a:t> </a:t>
            </a:r>
            <a:r>
              <a:rPr lang="ru-RU" sz="3200" b="1" cap="all" dirty="0" err="1">
                <a:ln w="3175" cmpd="sng">
                  <a:noFill/>
                </a:ln>
                <a:solidFill>
                  <a:srgbClr val="FFFF00"/>
                </a:solidFill>
                <a:latin typeface="+mj-lt"/>
                <a:ea typeface="+mj-ea"/>
                <a:cs typeface="+mj-cs"/>
              </a:rPr>
              <a:t>паливо</a:t>
            </a:r>
            <a:r>
              <a:rPr lang="ru-RU" sz="3200" b="1" cap="all" dirty="0">
                <a:ln w="3175" cmpd="sng">
                  <a:noFill/>
                </a:ln>
                <a:solidFill>
                  <a:srgbClr val="FFFF00"/>
                </a:solidFill>
                <a:latin typeface="+mj-lt"/>
                <a:ea typeface="+mj-ea"/>
                <a:cs typeface="+mj-cs"/>
              </a:rPr>
              <a:t> для </a:t>
            </a:r>
            <a:r>
              <a:rPr lang="ru-RU" sz="3200" b="1" cap="all" dirty="0" err="1">
                <a:ln w="3175" cmpd="sng">
                  <a:noFill/>
                </a:ln>
                <a:solidFill>
                  <a:srgbClr val="FFFF00"/>
                </a:solidFill>
                <a:latin typeface="+mj-lt"/>
                <a:ea typeface="+mj-ea"/>
                <a:cs typeface="+mj-cs"/>
              </a:rPr>
              <a:t>булера</a:t>
            </a:r>
            <a:r>
              <a:rPr lang="ru-RU" sz="3200" b="1" cap="all" dirty="0">
                <a:ln w="3175" cmpd="sng">
                  <a:noFill/>
                </a:ln>
                <a:solidFill>
                  <a:srgbClr val="FFFF00"/>
                </a:solidFill>
                <a:latin typeface="+mj-lt"/>
                <a:ea typeface="+mj-ea"/>
                <a:cs typeface="+mj-cs"/>
              </a:rPr>
              <a:t>. </a:t>
            </a:r>
            <a:r>
              <a:rPr lang="ru-RU" sz="3200" b="1" cap="all" dirty="0" err="1">
                <a:ln w="3175" cmpd="sng">
                  <a:noFill/>
                </a:ln>
                <a:solidFill>
                  <a:srgbClr val="FFFF00"/>
                </a:solidFill>
                <a:latin typeface="+mj-lt"/>
                <a:ea typeface="+mj-ea"/>
                <a:cs typeface="+mj-cs"/>
              </a:rPr>
              <a:t>Звернись</a:t>
            </a:r>
            <a:r>
              <a:rPr lang="ru-RU" sz="3200" b="1" cap="all" dirty="0">
                <a:ln w="3175" cmpd="sng">
                  <a:noFill/>
                </a:ln>
                <a:solidFill>
                  <a:srgbClr val="FFFF00"/>
                </a:solidFill>
                <a:latin typeface="+mj-lt"/>
                <a:ea typeface="+mj-ea"/>
                <a:cs typeface="+mj-cs"/>
              </a:rPr>
              <a:t> до </a:t>
            </a:r>
            <a:r>
              <a:rPr lang="ru-RU" sz="3200" b="1" cap="all" dirty="0" err="1">
                <a:ln w="3175" cmpd="sng">
                  <a:noFill/>
                </a:ln>
                <a:solidFill>
                  <a:srgbClr val="FFFF00"/>
                </a:solidFill>
                <a:latin typeface="+mj-lt"/>
                <a:ea typeface="+mj-ea"/>
                <a:cs typeface="+mj-cs"/>
              </a:rPr>
              <a:t>вчителя</a:t>
            </a:r>
            <a:r>
              <a:rPr lang="ru-RU" sz="3200" b="1" cap="all" dirty="0">
                <a:ln w="3175" cmpd="sng">
                  <a:noFill/>
                </a:ln>
                <a:solidFill>
                  <a:srgbClr val="FFFF00"/>
                </a:solidFill>
                <a:latin typeface="+mj-lt"/>
                <a:ea typeface="+mj-ea"/>
                <a:cs typeface="+mj-cs"/>
              </a:rPr>
              <a:t>, </a:t>
            </a:r>
            <a:r>
              <a:rPr lang="ru-RU" sz="3200" b="1" cap="all" dirty="0" err="1">
                <a:ln w="3175" cmpd="sng">
                  <a:noFill/>
                </a:ln>
                <a:solidFill>
                  <a:srgbClr val="FFFF00"/>
                </a:solidFill>
                <a:latin typeface="+mj-lt"/>
                <a:ea typeface="+mj-ea"/>
                <a:cs typeface="+mj-cs"/>
              </a:rPr>
              <a:t>батьків</a:t>
            </a:r>
            <a:r>
              <a:rPr lang="ru-RU" sz="3200" b="1" cap="all" dirty="0">
                <a:ln w="3175" cmpd="sng">
                  <a:noFill/>
                </a:ln>
                <a:solidFill>
                  <a:srgbClr val="FFFF00"/>
                </a:solidFill>
                <a:latin typeface="+mj-lt"/>
                <a:ea typeface="+mj-ea"/>
                <a:cs typeface="+mj-cs"/>
              </a:rPr>
              <a:t> </a:t>
            </a:r>
            <a:r>
              <a:rPr lang="ru-RU" sz="3200" b="1" cap="all" dirty="0" err="1">
                <a:ln w="3175" cmpd="sng">
                  <a:noFill/>
                </a:ln>
                <a:solidFill>
                  <a:srgbClr val="FFFF00"/>
                </a:solidFill>
                <a:latin typeface="+mj-lt"/>
                <a:ea typeface="+mj-ea"/>
                <a:cs typeface="+mj-cs"/>
              </a:rPr>
              <a:t>або</a:t>
            </a:r>
            <a:r>
              <a:rPr lang="ru-RU" sz="3200" b="1" cap="all" dirty="0">
                <a:ln w="3175" cmpd="sng">
                  <a:noFill/>
                </a:ln>
                <a:solidFill>
                  <a:srgbClr val="FFFF00"/>
                </a:solidFill>
                <a:latin typeface="+mj-lt"/>
                <a:ea typeface="+mj-ea"/>
                <a:cs typeface="+mj-cs"/>
              </a:rPr>
              <a:t> </a:t>
            </a:r>
            <a:r>
              <a:rPr lang="ru-RU" sz="3200" b="1" cap="all" dirty="0" err="1">
                <a:ln w="3175" cmpd="sng">
                  <a:noFill/>
                </a:ln>
                <a:solidFill>
                  <a:srgbClr val="FFFF00"/>
                </a:solidFill>
                <a:latin typeface="+mj-lt"/>
                <a:ea typeface="+mj-ea"/>
                <a:cs typeface="+mj-cs"/>
              </a:rPr>
              <a:t>шкільного</a:t>
            </a:r>
            <a:r>
              <a:rPr lang="ru-RU" sz="3200" b="1" cap="all" dirty="0">
                <a:ln w="3175" cmpd="sng">
                  <a:noFill/>
                </a:ln>
                <a:solidFill>
                  <a:srgbClr val="FFFF00"/>
                </a:solidFill>
                <a:latin typeface="+mj-lt"/>
                <a:ea typeface="+mj-ea"/>
                <a:cs typeface="+mj-cs"/>
              </a:rPr>
              <a:t> психолога.</a:t>
            </a:r>
          </a:p>
          <a:p>
            <a:pPr algn="just">
              <a:spcAft>
                <a:spcPts val="600"/>
              </a:spcAft>
            </a:pPr>
            <a:r>
              <a:rPr lang="ru-RU" sz="3200" b="1" cap="all" dirty="0">
                <a:ln w="3175" cmpd="sng">
                  <a:noFill/>
                </a:ln>
                <a:solidFill>
                  <a:srgbClr val="FFC000"/>
                </a:solidFill>
                <a:latin typeface="+mj-lt"/>
                <a:ea typeface="+mj-ea"/>
                <a:cs typeface="+mj-cs"/>
              </a:rPr>
              <a:t>Для </a:t>
            </a:r>
            <a:r>
              <a:rPr lang="ru-RU" sz="3200" b="1" cap="all" dirty="0" err="1">
                <a:ln w="3175" cmpd="sng">
                  <a:noFill/>
                </a:ln>
                <a:solidFill>
                  <a:srgbClr val="FFC000"/>
                </a:solidFill>
                <a:latin typeface="+mj-lt"/>
                <a:ea typeface="+mj-ea"/>
                <a:cs typeface="+mj-cs"/>
              </a:rPr>
              <a:t>вчителя</a:t>
            </a:r>
            <a:r>
              <a:rPr lang="ru-RU" sz="3200" b="1" cap="all" dirty="0">
                <a:ln w="3175" cmpd="sng">
                  <a:noFill/>
                </a:ln>
                <a:solidFill>
                  <a:srgbClr val="FFC000"/>
                </a:solidFill>
                <a:latin typeface="+mj-lt"/>
                <a:ea typeface="+mj-ea"/>
                <a:cs typeface="+mj-cs"/>
              </a:rPr>
              <a:t>: </a:t>
            </a:r>
            <a:r>
              <a:rPr lang="ru-RU" sz="3200" b="1" cap="all" dirty="0">
                <a:ln w="3175" cmpd="sng">
                  <a:noFill/>
                </a:ln>
                <a:solidFill>
                  <a:srgbClr val="FFFF00"/>
                </a:solidFill>
                <a:latin typeface="+mj-lt"/>
                <a:ea typeface="+mj-ea"/>
                <a:cs typeface="+mj-cs"/>
              </a:rPr>
              <a:t>Не </a:t>
            </a:r>
            <a:r>
              <a:rPr lang="ru-RU" sz="3200" b="1" cap="all" dirty="0" err="1">
                <a:ln w="3175" cmpd="sng">
                  <a:noFill/>
                </a:ln>
                <a:solidFill>
                  <a:srgbClr val="FFFF00"/>
                </a:solidFill>
                <a:latin typeface="+mj-lt"/>
                <a:ea typeface="+mj-ea"/>
                <a:cs typeface="+mj-cs"/>
              </a:rPr>
              <a:t>ігноруйте</a:t>
            </a:r>
            <a:r>
              <a:rPr lang="ru-RU" sz="3200" b="1" cap="all" dirty="0">
                <a:ln w="3175" cmpd="sng">
                  <a:noFill/>
                </a:ln>
                <a:solidFill>
                  <a:srgbClr val="FFFF00"/>
                </a:solidFill>
                <a:latin typeface="+mj-lt"/>
                <a:ea typeface="+mj-ea"/>
                <a:cs typeface="+mj-cs"/>
              </a:rPr>
              <a:t> «</a:t>
            </a:r>
            <a:r>
              <a:rPr lang="ru-RU" sz="3200" b="1" cap="all" dirty="0" err="1">
                <a:ln w="3175" cmpd="sng">
                  <a:noFill/>
                </a:ln>
                <a:solidFill>
                  <a:srgbClr val="FFFF00"/>
                </a:solidFill>
                <a:latin typeface="+mj-lt"/>
                <a:ea typeface="+mj-ea"/>
                <a:cs typeface="+mj-cs"/>
              </a:rPr>
              <a:t>дрібні</a:t>
            </a:r>
            <a:r>
              <a:rPr lang="ru-RU" sz="3200" b="1" cap="all" dirty="0">
                <a:ln w="3175" cmpd="sng">
                  <a:noFill/>
                </a:ln>
                <a:solidFill>
                  <a:srgbClr val="FFFF00"/>
                </a:solidFill>
                <a:latin typeface="+mj-lt"/>
                <a:ea typeface="+mj-ea"/>
                <a:cs typeface="+mj-cs"/>
              </a:rPr>
              <a:t>» </a:t>
            </a:r>
            <a:r>
              <a:rPr lang="ru-RU" sz="3200" b="1" cap="all" dirty="0" err="1">
                <a:ln w="3175" cmpd="sng">
                  <a:noFill/>
                </a:ln>
                <a:solidFill>
                  <a:srgbClr val="FFFF00"/>
                </a:solidFill>
                <a:latin typeface="+mj-lt"/>
                <a:ea typeface="+mj-ea"/>
                <a:cs typeface="+mj-cs"/>
              </a:rPr>
              <a:t>конфлікти</a:t>
            </a:r>
            <a:r>
              <a:rPr lang="ru-RU" sz="3200" b="1" cap="all" dirty="0">
                <a:ln w="3175" cmpd="sng">
                  <a:noFill/>
                </a:ln>
                <a:solidFill>
                  <a:srgbClr val="FFFF00"/>
                </a:solidFill>
                <a:latin typeface="+mj-lt"/>
                <a:ea typeface="+mj-ea"/>
                <a:cs typeface="+mj-cs"/>
              </a:rPr>
              <a:t>. </a:t>
            </a:r>
            <a:r>
              <a:rPr lang="ru-RU" sz="3200" b="1" cap="all" dirty="0" err="1">
                <a:ln w="3175" cmpd="sng">
                  <a:noFill/>
                </a:ln>
                <a:solidFill>
                  <a:srgbClr val="FFFF00"/>
                </a:solidFill>
                <a:latin typeface="+mj-lt"/>
                <a:ea typeface="+mj-ea"/>
                <a:cs typeface="+mj-cs"/>
              </a:rPr>
              <a:t>Фіксуйте</a:t>
            </a:r>
            <a:r>
              <a:rPr lang="ru-RU" sz="3200" b="1" cap="all" dirty="0">
                <a:ln w="3175" cmpd="sng">
                  <a:noFill/>
                </a:ln>
                <a:solidFill>
                  <a:srgbClr val="FFFF00"/>
                </a:solidFill>
                <a:latin typeface="+mj-lt"/>
                <a:ea typeface="+mj-ea"/>
                <a:cs typeface="+mj-cs"/>
              </a:rPr>
              <a:t> </a:t>
            </a:r>
            <a:r>
              <a:rPr lang="ru-RU" sz="3200" b="1" cap="all" dirty="0" err="1">
                <a:ln w="3175" cmpd="sng">
                  <a:noFill/>
                </a:ln>
                <a:solidFill>
                  <a:srgbClr val="FFFF00"/>
                </a:solidFill>
                <a:latin typeface="+mj-lt"/>
                <a:ea typeface="+mj-ea"/>
                <a:cs typeface="+mj-cs"/>
              </a:rPr>
              <a:t>факти</a:t>
            </a:r>
            <a:r>
              <a:rPr lang="ru-RU" sz="3200" b="1" cap="all" dirty="0">
                <a:ln w="3175" cmpd="sng">
                  <a:noFill/>
                </a:ln>
                <a:solidFill>
                  <a:srgbClr val="FFFF00"/>
                </a:solidFill>
                <a:latin typeface="+mj-lt"/>
                <a:ea typeface="+mj-ea"/>
                <a:cs typeface="+mj-cs"/>
              </a:rPr>
              <a:t>, залучайте </a:t>
            </a:r>
            <a:r>
              <a:rPr lang="ru-RU" sz="3200" b="1" cap="all" dirty="0" err="1">
                <a:ln w="3175" cmpd="sng">
                  <a:noFill/>
                </a:ln>
                <a:solidFill>
                  <a:srgbClr val="FFFF00"/>
                </a:solidFill>
                <a:latin typeface="+mj-lt"/>
                <a:ea typeface="+mj-ea"/>
                <a:cs typeface="+mj-cs"/>
              </a:rPr>
              <a:t>адміністрацію</a:t>
            </a:r>
            <a:r>
              <a:rPr lang="ru-RU" sz="3200" b="1" cap="all" dirty="0">
                <a:ln w="3175" cmpd="sng">
                  <a:noFill/>
                </a:ln>
                <a:solidFill>
                  <a:srgbClr val="FFFF00"/>
                </a:solidFill>
                <a:latin typeface="+mj-lt"/>
                <a:ea typeface="+mj-ea"/>
                <a:cs typeface="+mj-cs"/>
              </a:rPr>
              <a:t> та </a:t>
            </a:r>
            <a:r>
              <a:rPr lang="ru-RU" sz="3200" b="1" cap="all" dirty="0" err="1">
                <a:ln w="3175" cmpd="sng">
                  <a:noFill/>
                </a:ln>
                <a:solidFill>
                  <a:srgbClr val="FFFF00"/>
                </a:solidFill>
                <a:latin typeface="+mj-lt"/>
                <a:ea typeface="+mj-ea"/>
                <a:cs typeface="+mj-cs"/>
              </a:rPr>
              <a:t>батьківську</a:t>
            </a:r>
            <a:r>
              <a:rPr lang="ru-RU" sz="3200" b="1" cap="all" dirty="0">
                <a:ln w="3175" cmpd="sng">
                  <a:noFill/>
                </a:ln>
                <a:solidFill>
                  <a:srgbClr val="FFFF00"/>
                </a:solidFill>
                <a:latin typeface="+mj-lt"/>
                <a:ea typeface="+mj-ea"/>
                <a:cs typeface="+mj-cs"/>
              </a:rPr>
              <a:t> раду.</a:t>
            </a:r>
          </a:p>
          <a:p>
            <a:pPr algn="just">
              <a:spcAft>
                <a:spcPts val="600"/>
              </a:spcAft>
            </a:pPr>
            <a:r>
              <a:rPr lang="ru-RU" sz="3200" b="1" cap="all" dirty="0">
                <a:ln w="3175" cmpd="sng">
                  <a:noFill/>
                </a:ln>
                <a:solidFill>
                  <a:srgbClr val="FFC000"/>
                </a:solidFill>
                <a:latin typeface="+mj-lt"/>
                <a:ea typeface="+mj-ea"/>
                <a:cs typeface="+mj-cs"/>
              </a:rPr>
              <a:t>Для </a:t>
            </a:r>
            <a:r>
              <a:rPr lang="ru-RU" sz="3200" b="1" cap="all" dirty="0" err="1">
                <a:ln w="3175" cmpd="sng">
                  <a:noFill/>
                </a:ln>
                <a:solidFill>
                  <a:srgbClr val="FFC000"/>
                </a:solidFill>
                <a:latin typeface="+mj-lt"/>
                <a:ea typeface="+mj-ea"/>
                <a:cs typeface="+mj-cs"/>
              </a:rPr>
              <a:t>свідка</a:t>
            </a:r>
            <a:r>
              <a:rPr lang="ru-RU" sz="3200" b="1" cap="all" dirty="0">
                <a:ln w="3175" cmpd="sng">
                  <a:noFill/>
                </a:ln>
                <a:solidFill>
                  <a:srgbClr val="FFC000"/>
                </a:solidFill>
                <a:latin typeface="+mj-lt"/>
                <a:ea typeface="+mj-ea"/>
                <a:cs typeface="+mj-cs"/>
              </a:rPr>
              <a:t>: </a:t>
            </a:r>
            <a:r>
              <a:rPr lang="ru-RU" sz="3200" b="1" cap="all" dirty="0">
                <a:ln w="3175" cmpd="sng">
                  <a:noFill/>
                </a:ln>
                <a:solidFill>
                  <a:srgbClr val="FFFF00"/>
                </a:solidFill>
                <a:latin typeface="+mj-lt"/>
                <a:ea typeface="+mj-ea"/>
                <a:cs typeface="+mj-cs"/>
              </a:rPr>
              <a:t>Твоя </a:t>
            </a:r>
            <a:r>
              <a:rPr lang="ru-RU" sz="3200" b="1" cap="all" dirty="0" err="1">
                <a:ln w="3175" cmpd="sng">
                  <a:noFill/>
                </a:ln>
                <a:solidFill>
                  <a:srgbClr val="FFFF00"/>
                </a:solidFill>
                <a:latin typeface="+mj-lt"/>
                <a:ea typeface="+mj-ea"/>
                <a:cs typeface="+mj-cs"/>
              </a:rPr>
              <a:t>позиція</a:t>
            </a:r>
            <a:r>
              <a:rPr lang="ru-RU" sz="3200" b="1" cap="all" dirty="0">
                <a:ln w="3175" cmpd="sng">
                  <a:noFill/>
                </a:ln>
                <a:solidFill>
                  <a:srgbClr val="FFFF00"/>
                </a:solidFill>
                <a:latin typeface="+mj-lt"/>
                <a:ea typeface="+mj-ea"/>
                <a:cs typeface="+mj-cs"/>
              </a:rPr>
              <a:t> </a:t>
            </a:r>
            <a:r>
              <a:rPr lang="ru-RU" sz="3200" b="1" cap="all" dirty="0" err="1">
                <a:ln w="3175" cmpd="sng">
                  <a:noFill/>
                </a:ln>
                <a:solidFill>
                  <a:srgbClr val="FFFF00"/>
                </a:solidFill>
                <a:latin typeface="+mj-lt"/>
                <a:ea typeface="+mj-ea"/>
                <a:cs typeface="+mj-cs"/>
              </a:rPr>
              <a:t>вирішальна</a:t>
            </a:r>
            <a:r>
              <a:rPr lang="ru-RU" sz="3200" b="1" cap="all" dirty="0">
                <a:ln w="3175" cmpd="sng">
                  <a:noFill/>
                </a:ln>
                <a:solidFill>
                  <a:srgbClr val="FFFF00"/>
                </a:solidFill>
                <a:latin typeface="+mj-lt"/>
                <a:ea typeface="+mj-ea"/>
                <a:cs typeface="+mj-cs"/>
              </a:rPr>
              <a:t>. Не </a:t>
            </a:r>
            <a:r>
              <a:rPr lang="ru-RU" sz="3200" b="1" cap="all" dirty="0" err="1">
                <a:ln w="3175" cmpd="sng">
                  <a:noFill/>
                </a:ln>
                <a:solidFill>
                  <a:srgbClr val="FFFF00"/>
                </a:solidFill>
                <a:latin typeface="+mj-lt"/>
                <a:ea typeface="+mj-ea"/>
                <a:cs typeface="+mj-cs"/>
              </a:rPr>
              <a:t>смійся</a:t>
            </a:r>
            <a:r>
              <a:rPr lang="ru-RU" sz="3200" b="1" cap="all" dirty="0">
                <a:ln w="3175" cmpd="sng">
                  <a:noFill/>
                </a:ln>
                <a:solidFill>
                  <a:srgbClr val="FFFF00"/>
                </a:solidFill>
                <a:latin typeface="+mj-lt"/>
                <a:ea typeface="+mj-ea"/>
                <a:cs typeface="+mj-cs"/>
              </a:rPr>
              <a:t>, не </a:t>
            </a:r>
            <a:r>
              <a:rPr lang="ru-RU" sz="3200" b="1" cap="all" dirty="0" err="1">
                <a:ln w="3175" cmpd="sng">
                  <a:noFill/>
                </a:ln>
                <a:solidFill>
                  <a:srgbClr val="FFFF00"/>
                </a:solidFill>
                <a:latin typeface="+mj-lt"/>
                <a:ea typeface="+mj-ea"/>
                <a:cs typeface="+mj-cs"/>
              </a:rPr>
              <a:t>знімай</a:t>
            </a:r>
            <a:r>
              <a:rPr lang="ru-RU" sz="3200" b="1" cap="all" dirty="0">
                <a:ln w="3175" cmpd="sng">
                  <a:noFill/>
                </a:ln>
                <a:solidFill>
                  <a:srgbClr val="FFFF00"/>
                </a:solidFill>
                <a:latin typeface="+mj-lt"/>
                <a:ea typeface="+mj-ea"/>
                <a:cs typeface="+mj-cs"/>
              </a:rPr>
              <a:t> на </a:t>
            </a:r>
            <a:r>
              <a:rPr lang="ru-RU" sz="3200" b="1" cap="all" dirty="0" err="1">
                <a:ln w="3175" cmpd="sng">
                  <a:noFill/>
                </a:ln>
                <a:solidFill>
                  <a:srgbClr val="FFFF00"/>
                </a:solidFill>
                <a:latin typeface="+mj-lt"/>
                <a:ea typeface="+mj-ea"/>
                <a:cs typeface="+mj-cs"/>
              </a:rPr>
              <a:t>відео</a:t>
            </a:r>
            <a:r>
              <a:rPr lang="ru-RU" sz="3200" b="1" cap="all" dirty="0">
                <a:ln w="3175" cmpd="sng">
                  <a:noFill/>
                </a:ln>
                <a:solidFill>
                  <a:srgbClr val="FFFF00"/>
                </a:solidFill>
                <a:latin typeface="+mj-lt"/>
                <a:ea typeface="+mj-ea"/>
                <a:cs typeface="+mj-cs"/>
              </a:rPr>
              <a:t>. Скажи: «</a:t>
            </a:r>
            <a:r>
              <a:rPr lang="ru-RU" sz="3200" b="1" cap="all" dirty="0" err="1">
                <a:ln w="3175" cmpd="sng">
                  <a:noFill/>
                </a:ln>
                <a:solidFill>
                  <a:srgbClr val="FFFF00"/>
                </a:solidFill>
                <a:latin typeface="+mj-lt"/>
                <a:ea typeface="+mj-ea"/>
                <a:cs typeface="+mj-cs"/>
              </a:rPr>
              <a:t>Це</a:t>
            </a:r>
            <a:r>
              <a:rPr lang="ru-RU" sz="3200" b="1" cap="all" dirty="0">
                <a:ln w="3175" cmpd="sng">
                  <a:noFill/>
                </a:ln>
                <a:solidFill>
                  <a:srgbClr val="FFFF00"/>
                </a:solidFill>
                <a:latin typeface="+mj-lt"/>
                <a:ea typeface="+mj-ea"/>
                <a:cs typeface="+mj-cs"/>
              </a:rPr>
              <a:t> не </a:t>
            </a:r>
            <a:r>
              <a:rPr lang="ru-RU" sz="3200" b="1" cap="all" dirty="0" err="1">
                <a:ln w="3175" cmpd="sng">
                  <a:noFill/>
                </a:ln>
                <a:solidFill>
                  <a:srgbClr val="FFFF00"/>
                </a:solidFill>
                <a:latin typeface="+mj-lt"/>
                <a:ea typeface="+mj-ea"/>
                <a:cs typeface="+mj-cs"/>
              </a:rPr>
              <a:t>ок</a:t>
            </a:r>
            <a:r>
              <a:rPr lang="ru-RU" sz="3200" b="1" cap="all" dirty="0">
                <a:ln w="3175" cmpd="sng">
                  <a:noFill/>
                </a:ln>
                <a:solidFill>
                  <a:srgbClr val="FFFF00"/>
                </a:solidFill>
                <a:latin typeface="+mj-lt"/>
                <a:ea typeface="+mj-ea"/>
                <a:cs typeface="+mj-cs"/>
              </a:rPr>
              <a:t>, </a:t>
            </a:r>
            <a:r>
              <a:rPr lang="ru-RU" sz="3200" b="1" cap="all" dirty="0" err="1">
                <a:ln w="3175" cmpd="sng">
                  <a:noFill/>
                </a:ln>
                <a:solidFill>
                  <a:srgbClr val="FFFF00"/>
                </a:solidFill>
                <a:latin typeface="+mj-lt"/>
                <a:ea typeface="+mj-ea"/>
                <a:cs typeface="+mj-cs"/>
              </a:rPr>
              <a:t>припини</a:t>
            </a:r>
            <a:r>
              <a:rPr lang="ru-RU" sz="3200" b="1" cap="all" dirty="0">
                <a:ln w="3175" cmpd="sng">
                  <a:noFill/>
                </a:ln>
                <a:solidFill>
                  <a:srgbClr val="FFFF00"/>
                </a:solidFill>
                <a:latin typeface="+mj-lt"/>
                <a:ea typeface="+mj-ea"/>
                <a:cs typeface="+mj-cs"/>
              </a:rPr>
              <a:t>». </a:t>
            </a:r>
            <a:r>
              <a:rPr lang="ru-RU" sz="3200" b="1" cap="all" dirty="0" err="1">
                <a:ln w="3175" cmpd="sng">
                  <a:noFill/>
                </a:ln>
                <a:solidFill>
                  <a:srgbClr val="FFFF00"/>
                </a:solidFill>
                <a:latin typeface="+mj-lt"/>
                <a:ea typeface="+mj-ea"/>
                <a:cs typeface="+mj-cs"/>
              </a:rPr>
              <a:t>Підтримай</a:t>
            </a:r>
            <a:r>
              <a:rPr lang="ru-RU" sz="3200" b="1" cap="all" dirty="0">
                <a:ln w="3175" cmpd="sng">
                  <a:noFill/>
                </a:ln>
                <a:solidFill>
                  <a:srgbClr val="FFFF00"/>
                </a:solidFill>
                <a:latin typeface="+mj-lt"/>
                <a:ea typeface="+mj-ea"/>
                <a:cs typeface="+mj-cs"/>
              </a:rPr>
              <a:t> того, кого </a:t>
            </a:r>
            <a:r>
              <a:rPr lang="ru-RU" sz="3200" b="1" cap="all" dirty="0" err="1">
                <a:ln w="3175" cmpd="sng">
                  <a:noFill/>
                </a:ln>
                <a:solidFill>
                  <a:srgbClr val="FFFF00"/>
                </a:solidFill>
                <a:latin typeface="+mj-lt"/>
                <a:ea typeface="+mj-ea"/>
                <a:cs typeface="+mj-cs"/>
              </a:rPr>
              <a:t>цькують</a:t>
            </a:r>
            <a:r>
              <a:rPr lang="ru-RU" sz="3200" b="1" cap="all" dirty="0" smtClean="0">
                <a:ln w="3175" cmpd="sng">
                  <a:noFill/>
                </a:ln>
                <a:solidFill>
                  <a:srgbClr val="FFFF00"/>
                </a:solidFill>
                <a:latin typeface="+mj-lt"/>
                <a:ea typeface="+mj-ea"/>
                <a:cs typeface="+mj-cs"/>
              </a:rPr>
              <a:t>.</a:t>
            </a:r>
          </a:p>
          <a:p>
            <a:pPr algn="just">
              <a:spcAft>
                <a:spcPts val="600"/>
              </a:spcAft>
            </a:pPr>
            <a:endParaRPr lang="ru-RU" sz="1200" b="1" cap="all" dirty="0">
              <a:ln w="3175" cmpd="sng">
                <a:noFill/>
              </a:ln>
              <a:solidFill>
                <a:srgbClr val="FFFF00"/>
              </a:solidFill>
              <a:latin typeface="+mj-lt"/>
              <a:ea typeface="+mj-ea"/>
              <a:cs typeface="+mj-cs"/>
            </a:endParaRPr>
          </a:p>
          <a:p>
            <a:pPr algn="ctr"/>
            <a:r>
              <a:rPr lang="ru-RU" sz="3200" b="1" cap="all" dirty="0" err="1">
                <a:ln w="3175" cmpd="sng">
                  <a:noFill/>
                </a:ln>
                <a:solidFill>
                  <a:srgbClr val="FFFF00"/>
                </a:solidFill>
                <a:latin typeface="+mj-lt"/>
                <a:ea typeface="+mj-ea"/>
                <a:cs typeface="+mj-cs"/>
              </a:rPr>
              <a:t>Булінг</a:t>
            </a:r>
            <a:r>
              <a:rPr lang="ru-RU" sz="3200" b="1" cap="all" dirty="0">
                <a:ln w="3175" cmpd="sng">
                  <a:noFill/>
                </a:ln>
                <a:solidFill>
                  <a:srgbClr val="FFFF00"/>
                </a:solidFill>
                <a:latin typeface="+mj-lt"/>
                <a:ea typeface="+mj-ea"/>
                <a:cs typeface="+mj-cs"/>
              </a:rPr>
              <a:t> — </a:t>
            </a:r>
            <a:r>
              <a:rPr lang="ru-RU" sz="3200" b="1" cap="all" dirty="0" err="1">
                <a:ln w="3175" cmpd="sng">
                  <a:noFill/>
                </a:ln>
                <a:solidFill>
                  <a:srgbClr val="FFFF00"/>
                </a:solidFill>
                <a:latin typeface="+mj-lt"/>
                <a:ea typeface="+mj-ea"/>
                <a:cs typeface="+mj-cs"/>
              </a:rPr>
              <a:t>це</a:t>
            </a:r>
            <a:r>
              <a:rPr lang="ru-RU" sz="3200" b="1" cap="all" dirty="0">
                <a:ln w="3175" cmpd="sng">
                  <a:noFill/>
                </a:ln>
                <a:solidFill>
                  <a:srgbClr val="FFFF00"/>
                </a:solidFill>
                <a:latin typeface="+mj-lt"/>
                <a:ea typeface="+mj-ea"/>
                <a:cs typeface="+mj-cs"/>
              </a:rPr>
              <a:t> </a:t>
            </a:r>
            <a:r>
              <a:rPr lang="ru-RU" sz="3200" b="1" cap="all" dirty="0" err="1">
                <a:ln w="3175" cmpd="sng">
                  <a:noFill/>
                </a:ln>
                <a:solidFill>
                  <a:srgbClr val="FFFF00"/>
                </a:solidFill>
                <a:latin typeface="+mj-lt"/>
                <a:ea typeface="+mj-ea"/>
                <a:cs typeface="+mj-cs"/>
              </a:rPr>
              <a:t>груповий</a:t>
            </a:r>
            <a:r>
              <a:rPr lang="ru-RU" sz="3200" b="1" cap="all" dirty="0">
                <a:ln w="3175" cmpd="sng">
                  <a:noFill/>
                </a:ln>
                <a:solidFill>
                  <a:srgbClr val="FFFF00"/>
                </a:solidFill>
                <a:latin typeface="+mj-lt"/>
                <a:ea typeface="+mj-ea"/>
                <a:cs typeface="+mj-cs"/>
              </a:rPr>
              <a:t> </a:t>
            </a:r>
            <a:r>
              <a:rPr lang="ru-RU" sz="3200" b="1" cap="all" dirty="0" err="1">
                <a:ln w="3175" cmpd="sng">
                  <a:noFill/>
                </a:ln>
                <a:solidFill>
                  <a:srgbClr val="FFFF00"/>
                </a:solidFill>
                <a:latin typeface="+mj-lt"/>
                <a:ea typeface="+mj-ea"/>
                <a:cs typeface="+mj-cs"/>
              </a:rPr>
              <a:t>процес</a:t>
            </a:r>
            <a:r>
              <a:rPr lang="ru-RU" sz="3200" b="1" cap="all" dirty="0">
                <a:ln w="3175" cmpd="sng">
                  <a:noFill/>
                </a:ln>
                <a:solidFill>
                  <a:srgbClr val="FFFF00"/>
                </a:solidFill>
                <a:latin typeface="+mj-lt"/>
                <a:ea typeface="+mj-ea"/>
                <a:cs typeface="+mj-cs"/>
              </a:rPr>
              <a:t>, тому </a:t>
            </a:r>
            <a:r>
              <a:rPr lang="ru-RU" sz="3200" b="1" cap="all" dirty="0" err="1">
                <a:ln w="3175" cmpd="sng">
                  <a:noFill/>
                </a:ln>
                <a:solidFill>
                  <a:srgbClr val="FFFF00"/>
                </a:solidFill>
                <a:latin typeface="+mj-lt"/>
                <a:ea typeface="+mj-ea"/>
                <a:cs typeface="+mj-cs"/>
              </a:rPr>
              <a:t>важливо</a:t>
            </a:r>
            <a:r>
              <a:rPr lang="ru-RU" sz="3200" b="1" cap="all" dirty="0">
                <a:ln w="3175" cmpd="sng">
                  <a:noFill/>
                </a:ln>
                <a:solidFill>
                  <a:srgbClr val="FFFF00"/>
                </a:solidFill>
                <a:latin typeface="+mj-lt"/>
                <a:ea typeface="+mj-ea"/>
                <a:cs typeface="+mj-cs"/>
              </a:rPr>
              <a:t> </a:t>
            </a:r>
            <a:r>
              <a:rPr lang="ru-RU" sz="3200" b="1" cap="all" dirty="0" err="1">
                <a:ln w="3175" cmpd="sng">
                  <a:noFill/>
                </a:ln>
                <a:solidFill>
                  <a:srgbClr val="FFFF00"/>
                </a:solidFill>
                <a:latin typeface="+mj-lt"/>
                <a:ea typeface="+mj-ea"/>
                <a:cs typeface="+mj-cs"/>
              </a:rPr>
              <a:t>працювати</a:t>
            </a:r>
            <a:r>
              <a:rPr lang="ru-RU" sz="3200" b="1" cap="all" dirty="0">
                <a:ln w="3175" cmpd="sng">
                  <a:noFill/>
                </a:ln>
                <a:solidFill>
                  <a:srgbClr val="FFFF00"/>
                </a:solidFill>
                <a:latin typeface="+mj-lt"/>
                <a:ea typeface="+mj-ea"/>
                <a:cs typeface="+mj-cs"/>
              </a:rPr>
              <a:t> не </a:t>
            </a:r>
            <a:r>
              <a:rPr lang="ru-RU" sz="3200" b="1" cap="all" dirty="0" err="1">
                <a:ln w="3175" cmpd="sng">
                  <a:noFill/>
                </a:ln>
                <a:solidFill>
                  <a:srgbClr val="FFFF00"/>
                </a:solidFill>
                <a:latin typeface="+mj-lt"/>
                <a:ea typeface="+mj-ea"/>
                <a:cs typeface="+mj-cs"/>
              </a:rPr>
              <a:t>лише</a:t>
            </a:r>
            <a:r>
              <a:rPr lang="ru-RU" sz="3200" b="1" cap="all" dirty="0">
                <a:ln w="3175" cmpd="sng">
                  <a:noFill/>
                </a:ln>
                <a:solidFill>
                  <a:srgbClr val="FFFF00"/>
                </a:solidFill>
                <a:latin typeface="+mj-lt"/>
                <a:ea typeface="+mj-ea"/>
                <a:cs typeface="+mj-cs"/>
              </a:rPr>
              <a:t> з жертвою та </a:t>
            </a:r>
            <a:r>
              <a:rPr lang="ru-RU" sz="3200" b="1" cap="all" dirty="0" err="1">
                <a:ln w="3175" cmpd="sng">
                  <a:noFill/>
                </a:ln>
                <a:solidFill>
                  <a:srgbClr val="FFFF00"/>
                </a:solidFill>
                <a:latin typeface="+mj-lt"/>
                <a:ea typeface="+mj-ea"/>
                <a:cs typeface="+mj-cs"/>
              </a:rPr>
              <a:t>кривдником</a:t>
            </a:r>
            <a:r>
              <a:rPr lang="ru-RU" sz="3200" b="1" cap="all" dirty="0">
                <a:ln w="3175" cmpd="sng">
                  <a:noFill/>
                </a:ln>
                <a:solidFill>
                  <a:srgbClr val="FFFF00"/>
                </a:solidFill>
                <a:latin typeface="+mj-lt"/>
                <a:ea typeface="+mj-ea"/>
                <a:cs typeface="+mj-cs"/>
              </a:rPr>
              <a:t>, а й </a:t>
            </a:r>
            <a:r>
              <a:rPr lang="ru-RU" sz="3200" b="1" cap="all" dirty="0" err="1">
                <a:ln w="3175" cmpd="sng">
                  <a:noFill/>
                </a:ln>
                <a:solidFill>
                  <a:srgbClr val="FFFF00"/>
                </a:solidFill>
                <a:latin typeface="+mj-lt"/>
                <a:ea typeface="+mj-ea"/>
                <a:cs typeface="+mj-cs"/>
              </a:rPr>
              <a:t>зі</a:t>
            </a:r>
            <a:r>
              <a:rPr lang="ru-RU" sz="3200" b="1" cap="all" dirty="0">
                <a:ln w="3175" cmpd="sng">
                  <a:noFill/>
                </a:ln>
                <a:solidFill>
                  <a:srgbClr val="FFFF00"/>
                </a:solidFill>
                <a:latin typeface="+mj-lt"/>
                <a:ea typeface="+mj-ea"/>
                <a:cs typeface="+mj-cs"/>
              </a:rPr>
              <a:t> </a:t>
            </a:r>
            <a:r>
              <a:rPr lang="ru-RU" sz="3200" b="1" cap="all" dirty="0" err="1">
                <a:ln w="3175" cmpd="sng">
                  <a:noFill/>
                </a:ln>
                <a:solidFill>
                  <a:srgbClr val="FFFF00"/>
                </a:solidFill>
                <a:latin typeface="+mj-lt"/>
                <a:ea typeface="+mj-ea"/>
                <a:cs typeface="+mj-cs"/>
              </a:rPr>
              <a:t>свідками</a:t>
            </a:r>
            <a:r>
              <a:rPr lang="ru-RU" sz="3200" b="1" cap="all" dirty="0">
                <a:ln w="3175" cmpd="sng">
                  <a:noFill/>
                </a:ln>
                <a:solidFill>
                  <a:srgbClr val="FFFF00"/>
                </a:solidFill>
                <a:latin typeface="+mj-lt"/>
                <a:ea typeface="+mj-ea"/>
                <a:cs typeface="+mj-cs"/>
              </a:rPr>
              <a:t> та </a:t>
            </a:r>
            <a:r>
              <a:rPr lang="ru-RU" sz="3200" b="1" cap="all" dirty="0" err="1">
                <a:ln w="3175" cmpd="sng">
                  <a:noFill/>
                </a:ln>
                <a:solidFill>
                  <a:srgbClr val="FFFF00"/>
                </a:solidFill>
                <a:latin typeface="+mj-lt"/>
                <a:ea typeface="+mj-ea"/>
                <a:cs typeface="+mj-cs"/>
              </a:rPr>
              <a:t>шкільним</a:t>
            </a:r>
            <a:r>
              <a:rPr lang="ru-RU" sz="3200" b="1" cap="all" dirty="0">
                <a:ln w="3175" cmpd="sng">
                  <a:noFill/>
                </a:ln>
                <a:solidFill>
                  <a:srgbClr val="FFFF00"/>
                </a:solidFill>
                <a:latin typeface="+mj-lt"/>
                <a:ea typeface="+mj-ea"/>
                <a:cs typeface="+mj-cs"/>
              </a:rPr>
              <a:t> </a:t>
            </a:r>
            <a:r>
              <a:rPr lang="ru-RU" sz="3200" b="1" cap="all" dirty="0" err="1">
                <a:ln w="3175" cmpd="sng">
                  <a:noFill/>
                </a:ln>
                <a:solidFill>
                  <a:srgbClr val="FFFF00"/>
                </a:solidFill>
                <a:latin typeface="+mj-lt"/>
                <a:ea typeface="+mj-ea"/>
                <a:cs typeface="+mj-cs"/>
              </a:rPr>
              <a:t>середовищем</a:t>
            </a:r>
            <a:r>
              <a:rPr lang="ru-RU" sz="3200" b="1" cap="all" dirty="0">
                <a:ln w="3175" cmpd="sng">
                  <a:noFill/>
                </a:ln>
                <a:solidFill>
                  <a:srgbClr val="FFFF00"/>
                </a:solidFill>
                <a:latin typeface="+mj-lt"/>
                <a:ea typeface="+mj-ea"/>
                <a:cs typeface="+mj-cs"/>
              </a:rPr>
              <a:t> в </a:t>
            </a:r>
            <a:r>
              <a:rPr lang="ru-RU" sz="3200" b="1" cap="all" dirty="0" err="1">
                <a:ln w="3175" cmpd="sng">
                  <a:noFill/>
                </a:ln>
                <a:solidFill>
                  <a:srgbClr val="FFFF00"/>
                </a:solidFill>
                <a:latin typeface="+mj-lt"/>
                <a:ea typeface="+mj-ea"/>
                <a:cs typeface="+mj-cs"/>
              </a:rPr>
              <a:t>цілому</a:t>
            </a:r>
            <a:r>
              <a:rPr lang="ru-RU" sz="3200" b="1" cap="all" dirty="0">
                <a:ln w="3175" cmpd="sng">
                  <a:noFill/>
                </a:ln>
                <a:solidFill>
                  <a:srgbClr val="FFFF00"/>
                </a:solidFill>
                <a:latin typeface="+mj-lt"/>
                <a:ea typeface="+mj-ea"/>
                <a:cs typeface="+mj-cs"/>
              </a:rPr>
              <a:t>. </a:t>
            </a:r>
            <a:endParaRPr lang="ru-RU" sz="3200" dirty="0"/>
          </a:p>
        </p:txBody>
      </p:sp>
    </p:spTree>
    <p:extLst>
      <p:ext uri="{BB962C8B-B14F-4D97-AF65-F5344CB8AC3E}">
        <p14:creationId xmlns:p14="http://schemas.microsoft.com/office/powerpoint/2010/main" val="1527382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4175" y="15704"/>
            <a:ext cx="11843657" cy="7048083"/>
          </a:xfrm>
          <a:prstGeom prst="rect">
            <a:avLst/>
          </a:prstGeom>
        </p:spPr>
        <p:txBody>
          <a:bodyPr wrap="square">
            <a:spAutoFit/>
          </a:bodyPr>
          <a:lstStyle/>
          <a:p>
            <a:pPr algn="ctr"/>
            <a:r>
              <a:rPr lang="ru-RU" sz="4400" b="1" cap="all" dirty="0" err="1" smtClean="0">
                <a:ln w="3175" cmpd="sng">
                  <a:noFill/>
                </a:ln>
                <a:solidFill>
                  <a:srgbClr val="FFFF00"/>
                </a:solidFill>
                <a:latin typeface="+mj-lt"/>
                <a:ea typeface="+mj-ea"/>
                <a:cs typeface="+mj-cs"/>
              </a:rPr>
              <a:t>відповідальність</a:t>
            </a:r>
            <a:r>
              <a:rPr lang="ru-RU" sz="4400" b="1" cap="all" dirty="0" smtClean="0">
                <a:ln w="3175" cmpd="sng">
                  <a:noFill/>
                </a:ln>
                <a:solidFill>
                  <a:srgbClr val="FFFF00"/>
                </a:solidFill>
                <a:latin typeface="+mj-lt"/>
                <a:ea typeface="+mj-ea"/>
                <a:cs typeface="+mj-cs"/>
              </a:rPr>
              <a:t> </a:t>
            </a:r>
            <a:r>
              <a:rPr lang="ru-RU" sz="4400" b="1" cap="all" dirty="0">
                <a:ln w="3175" cmpd="sng">
                  <a:noFill/>
                </a:ln>
                <a:solidFill>
                  <a:srgbClr val="FFFF00"/>
                </a:solidFill>
                <a:latin typeface="+mj-lt"/>
                <a:ea typeface="+mj-ea"/>
                <a:cs typeface="+mj-cs"/>
              </a:rPr>
              <a:t>за </a:t>
            </a:r>
            <a:r>
              <a:rPr lang="ru-RU" sz="4400" b="1" cap="all" dirty="0" err="1">
                <a:ln w="3175" cmpd="sng">
                  <a:noFill/>
                </a:ln>
                <a:solidFill>
                  <a:srgbClr val="FFFF00"/>
                </a:solidFill>
                <a:latin typeface="+mj-lt"/>
                <a:ea typeface="+mj-ea"/>
                <a:cs typeface="+mj-cs"/>
              </a:rPr>
              <a:t>вчинення</a:t>
            </a:r>
            <a:r>
              <a:rPr lang="ru-RU" sz="4400" b="1" cap="all" dirty="0">
                <a:ln w="3175" cmpd="sng">
                  <a:noFill/>
                </a:ln>
                <a:solidFill>
                  <a:srgbClr val="FFFF00"/>
                </a:solidFill>
                <a:latin typeface="+mj-lt"/>
                <a:ea typeface="+mj-ea"/>
                <a:cs typeface="+mj-cs"/>
              </a:rPr>
              <a:t> </a:t>
            </a:r>
            <a:r>
              <a:rPr lang="ru-RU" sz="4400" b="1" cap="all" dirty="0" err="1" smtClean="0">
                <a:ln w="3175" cmpd="sng">
                  <a:noFill/>
                </a:ln>
                <a:solidFill>
                  <a:srgbClr val="FFFF00"/>
                </a:solidFill>
                <a:latin typeface="+mj-lt"/>
                <a:ea typeface="+mj-ea"/>
                <a:cs typeface="+mj-cs"/>
              </a:rPr>
              <a:t>булінгу</a:t>
            </a:r>
            <a:endParaRPr lang="ru-RU" sz="4400" b="1" cap="all" dirty="0">
              <a:ln w="3175" cmpd="sng">
                <a:noFill/>
              </a:ln>
              <a:solidFill>
                <a:srgbClr val="FFFF00"/>
              </a:solidFill>
              <a:latin typeface="+mj-lt"/>
              <a:ea typeface="+mj-ea"/>
              <a:cs typeface="+mj-cs"/>
            </a:endParaRPr>
          </a:p>
          <a:p>
            <a:pPr algn="just"/>
            <a:endParaRPr lang="ru-RU" sz="800" b="1" cap="all" dirty="0">
              <a:ln w="3175" cmpd="sng">
                <a:noFill/>
              </a:ln>
              <a:latin typeface="+mj-lt"/>
              <a:ea typeface="+mj-ea"/>
              <a:cs typeface="+mj-cs"/>
            </a:endParaRPr>
          </a:p>
          <a:p>
            <a:pPr algn="just"/>
            <a:r>
              <a:rPr lang="ru-RU" sz="2400" b="1" cap="all" dirty="0" err="1">
                <a:ln w="3175" cmpd="sng">
                  <a:noFill/>
                </a:ln>
                <a:solidFill>
                  <a:srgbClr val="FFC000"/>
                </a:solidFill>
                <a:latin typeface="+mj-lt"/>
                <a:ea typeface="+mj-ea"/>
                <a:cs typeface="+mj-cs"/>
              </a:rPr>
              <a:t>Вчинення</a:t>
            </a:r>
            <a:r>
              <a:rPr lang="ru-RU" sz="2400" b="1" cap="all" dirty="0">
                <a:ln w="3175" cmpd="sng">
                  <a:noFill/>
                </a:ln>
                <a:solidFill>
                  <a:srgbClr val="FFC000"/>
                </a:solidFill>
                <a:latin typeface="+mj-lt"/>
                <a:ea typeface="+mj-ea"/>
                <a:cs typeface="+mj-cs"/>
              </a:rPr>
              <a:t> </a:t>
            </a:r>
            <a:r>
              <a:rPr lang="ru-RU" sz="2400" b="1" cap="all" dirty="0" err="1">
                <a:ln w="3175" cmpd="sng">
                  <a:noFill/>
                </a:ln>
                <a:solidFill>
                  <a:srgbClr val="FFC000"/>
                </a:solidFill>
                <a:latin typeface="+mj-lt"/>
                <a:ea typeface="+mj-ea"/>
                <a:cs typeface="+mj-cs"/>
              </a:rPr>
              <a:t>булінгу</a:t>
            </a:r>
            <a:r>
              <a:rPr lang="ru-RU" sz="2400" b="1" cap="all" dirty="0">
                <a:ln w="3175" cmpd="sng">
                  <a:noFill/>
                </a:ln>
                <a:solidFill>
                  <a:srgbClr val="FFC000"/>
                </a:solidFill>
                <a:latin typeface="+mj-lt"/>
                <a:ea typeface="+mj-ea"/>
                <a:cs typeface="+mj-cs"/>
              </a:rPr>
              <a:t> </a:t>
            </a:r>
            <a:r>
              <a:rPr lang="ru-RU" sz="2400" b="1" cap="all" dirty="0">
                <a:ln w="3175" cmpd="sng">
                  <a:noFill/>
                </a:ln>
                <a:solidFill>
                  <a:srgbClr val="FFFF00"/>
                </a:solidFill>
                <a:latin typeface="+mj-lt"/>
                <a:ea typeface="+mj-ea"/>
                <a:cs typeface="+mj-cs"/>
              </a:rPr>
              <a:t>(</a:t>
            </a:r>
            <a:r>
              <a:rPr lang="ru-RU" sz="2400" b="1" cap="all" dirty="0" err="1">
                <a:ln w="3175" cmpd="sng">
                  <a:noFill/>
                </a:ln>
                <a:solidFill>
                  <a:srgbClr val="FFFF00"/>
                </a:solidFill>
                <a:latin typeface="+mj-lt"/>
                <a:ea typeface="+mj-ea"/>
                <a:cs typeface="+mj-cs"/>
              </a:rPr>
              <a:t>цькування</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стосовно</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малолітньої</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чи</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неповнолітньої</a:t>
            </a:r>
            <a:r>
              <a:rPr lang="ru-RU" sz="2400" b="1" cap="all" dirty="0">
                <a:ln w="3175" cmpd="sng">
                  <a:noFill/>
                </a:ln>
                <a:solidFill>
                  <a:srgbClr val="FFFF00"/>
                </a:solidFill>
                <a:latin typeface="+mj-lt"/>
                <a:ea typeface="+mj-ea"/>
                <a:cs typeface="+mj-cs"/>
              </a:rPr>
              <a:t> особи </a:t>
            </a:r>
            <a:r>
              <a:rPr lang="ru-RU" sz="2400" b="1" cap="all" dirty="0" err="1">
                <a:ln w="3175" cmpd="sng">
                  <a:noFill/>
                </a:ln>
                <a:solidFill>
                  <a:srgbClr val="FFFF00"/>
                </a:solidFill>
                <a:latin typeface="+mj-lt"/>
                <a:ea typeface="+mj-ea"/>
                <a:cs typeface="+mj-cs"/>
              </a:rPr>
              <a:t>або</a:t>
            </a:r>
            <a:r>
              <a:rPr lang="ru-RU" sz="2400" b="1" cap="all" dirty="0">
                <a:ln w="3175" cmpd="sng">
                  <a:noFill/>
                </a:ln>
                <a:solidFill>
                  <a:srgbClr val="FFFF00"/>
                </a:solidFill>
                <a:latin typeface="+mj-lt"/>
                <a:ea typeface="+mj-ea"/>
                <a:cs typeface="+mj-cs"/>
              </a:rPr>
              <a:t> такою особою </a:t>
            </a:r>
            <a:r>
              <a:rPr lang="ru-RU" sz="2400" b="1" cap="all" dirty="0" err="1">
                <a:ln w="3175" cmpd="sng">
                  <a:noFill/>
                </a:ln>
                <a:solidFill>
                  <a:srgbClr val="FFFF00"/>
                </a:solidFill>
                <a:latin typeface="+mj-lt"/>
                <a:ea typeface="+mj-ea"/>
                <a:cs typeface="+mj-cs"/>
              </a:rPr>
              <a:t>стосовно</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інших</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учасників</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освітнього</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процесу</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карається</a:t>
            </a:r>
            <a:r>
              <a:rPr lang="ru-RU" sz="2400" b="1" cap="all" dirty="0">
                <a:ln w="3175" cmpd="sng">
                  <a:noFill/>
                </a:ln>
                <a:solidFill>
                  <a:srgbClr val="FFFF00"/>
                </a:solidFill>
                <a:latin typeface="+mj-lt"/>
                <a:ea typeface="+mj-ea"/>
                <a:cs typeface="+mj-cs"/>
              </a:rPr>
              <a:t> </a:t>
            </a:r>
            <a:r>
              <a:rPr lang="ru-RU" sz="2400" b="1" cap="all" dirty="0">
                <a:ln w="3175" cmpd="sng">
                  <a:noFill/>
                </a:ln>
                <a:solidFill>
                  <a:srgbClr val="FFC000"/>
                </a:solidFill>
                <a:latin typeface="+mj-lt"/>
                <a:ea typeface="+mj-ea"/>
                <a:cs typeface="+mj-cs"/>
              </a:rPr>
              <a:t>штрафом </a:t>
            </a:r>
            <a:r>
              <a:rPr lang="ru-RU" sz="2400" b="1" cap="all" dirty="0" err="1">
                <a:ln w="3175" cmpd="sng">
                  <a:noFill/>
                </a:ln>
                <a:solidFill>
                  <a:srgbClr val="FFC000"/>
                </a:solidFill>
                <a:latin typeface="+mj-lt"/>
                <a:ea typeface="+mj-ea"/>
                <a:cs typeface="+mj-cs"/>
              </a:rPr>
              <a:t>від</a:t>
            </a:r>
            <a:r>
              <a:rPr lang="ru-RU" sz="2400" b="1" cap="all" dirty="0">
                <a:ln w="3175" cmpd="sng">
                  <a:noFill/>
                </a:ln>
                <a:solidFill>
                  <a:srgbClr val="FFC000"/>
                </a:solidFill>
                <a:latin typeface="+mj-lt"/>
                <a:ea typeface="+mj-ea"/>
                <a:cs typeface="+mj-cs"/>
              </a:rPr>
              <a:t> 850 до 1700 </a:t>
            </a:r>
            <a:r>
              <a:rPr lang="ru-RU" sz="2400" b="1" cap="all" dirty="0" err="1">
                <a:ln w="3175" cmpd="sng">
                  <a:noFill/>
                </a:ln>
                <a:solidFill>
                  <a:srgbClr val="FFC000"/>
                </a:solidFill>
                <a:latin typeface="+mj-lt"/>
                <a:ea typeface="+mj-ea"/>
                <a:cs typeface="+mj-cs"/>
              </a:rPr>
              <a:t>грн</a:t>
            </a:r>
            <a:r>
              <a:rPr lang="ru-RU" sz="2400" b="1" cap="all" dirty="0">
                <a:ln w="3175" cmpd="sng">
                  <a:noFill/>
                </a:ln>
                <a:solidFill>
                  <a:srgbClr val="FFC000"/>
                </a:solidFill>
                <a:latin typeface="+mj-lt"/>
                <a:ea typeface="+mj-ea"/>
                <a:cs typeface="+mj-cs"/>
              </a:rPr>
              <a:t> </a:t>
            </a:r>
            <a:r>
              <a:rPr lang="ru-RU" sz="2400" b="1" cap="all" dirty="0" err="1">
                <a:ln w="3175" cmpd="sng">
                  <a:noFill/>
                </a:ln>
                <a:solidFill>
                  <a:srgbClr val="FFFF00"/>
                </a:solidFill>
                <a:latin typeface="+mj-lt"/>
                <a:ea typeface="+mj-ea"/>
                <a:cs typeface="+mj-cs"/>
              </a:rPr>
              <a:t>або</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C000"/>
                </a:solidFill>
                <a:latin typeface="+mj-lt"/>
                <a:ea typeface="+mj-ea"/>
                <a:cs typeface="+mj-cs"/>
              </a:rPr>
              <a:t>громадськими</a:t>
            </a:r>
            <a:r>
              <a:rPr lang="ru-RU" sz="2400" b="1" cap="all" dirty="0">
                <a:ln w="3175" cmpd="sng">
                  <a:noFill/>
                </a:ln>
                <a:solidFill>
                  <a:srgbClr val="FFC000"/>
                </a:solidFill>
                <a:latin typeface="+mj-lt"/>
                <a:ea typeface="+mj-ea"/>
                <a:cs typeface="+mj-cs"/>
              </a:rPr>
              <a:t> роботами </a:t>
            </a:r>
            <a:r>
              <a:rPr lang="ru-RU" sz="2400" b="1" cap="all" dirty="0" err="1">
                <a:ln w="3175" cmpd="sng">
                  <a:noFill/>
                </a:ln>
                <a:solidFill>
                  <a:srgbClr val="FFC000"/>
                </a:solidFill>
                <a:latin typeface="+mj-lt"/>
                <a:ea typeface="+mj-ea"/>
                <a:cs typeface="+mj-cs"/>
              </a:rPr>
              <a:t>від</a:t>
            </a:r>
            <a:r>
              <a:rPr lang="ru-RU" sz="2400" b="1" cap="all" dirty="0">
                <a:ln w="3175" cmpd="sng">
                  <a:noFill/>
                </a:ln>
                <a:solidFill>
                  <a:srgbClr val="FFC000"/>
                </a:solidFill>
                <a:latin typeface="+mj-lt"/>
                <a:ea typeface="+mj-ea"/>
                <a:cs typeface="+mj-cs"/>
              </a:rPr>
              <a:t> 20 до 40 годин</a:t>
            </a:r>
            <a:r>
              <a:rPr lang="ru-RU" sz="2400" b="1" cap="all" dirty="0">
                <a:ln w="3175" cmpd="sng">
                  <a:noFill/>
                </a:ln>
                <a:solidFill>
                  <a:srgbClr val="FFFF00"/>
                </a:solidFill>
                <a:latin typeface="+mj-lt"/>
                <a:ea typeface="+mj-ea"/>
                <a:cs typeface="+mj-cs"/>
              </a:rPr>
              <a:t>.</a:t>
            </a:r>
          </a:p>
          <a:p>
            <a:pPr algn="just"/>
            <a:endParaRPr lang="ru-RU" sz="800" b="1" cap="all" dirty="0">
              <a:ln w="3175" cmpd="sng">
                <a:noFill/>
              </a:ln>
              <a:solidFill>
                <a:srgbClr val="FFFF00"/>
              </a:solidFill>
              <a:latin typeface="+mj-lt"/>
              <a:ea typeface="+mj-ea"/>
              <a:cs typeface="+mj-cs"/>
            </a:endParaRPr>
          </a:p>
          <a:p>
            <a:pPr algn="just"/>
            <a:r>
              <a:rPr lang="ru-RU" sz="2400" b="1" cap="all" dirty="0" err="1">
                <a:ln w="3175" cmpd="sng">
                  <a:noFill/>
                </a:ln>
                <a:solidFill>
                  <a:srgbClr val="FFFF00"/>
                </a:solidFill>
                <a:latin typeface="+mj-lt"/>
                <a:ea typeface="+mj-ea"/>
                <a:cs typeface="+mj-cs"/>
              </a:rPr>
              <a:t>Такі</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діяння</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вчинені</a:t>
            </a:r>
            <a:r>
              <a:rPr lang="ru-RU" sz="2400" b="1" cap="all" dirty="0">
                <a:ln w="3175" cmpd="sng">
                  <a:noFill/>
                </a:ln>
                <a:solidFill>
                  <a:srgbClr val="FFFF00"/>
                </a:solidFill>
                <a:latin typeface="+mj-lt"/>
                <a:ea typeface="+mj-ea"/>
                <a:cs typeface="+mj-cs"/>
              </a:rPr>
              <a:t> </a:t>
            </a:r>
            <a:r>
              <a:rPr lang="ru-RU" sz="2400" b="1" cap="all" dirty="0">
                <a:ln w="3175" cmpd="sng">
                  <a:noFill/>
                </a:ln>
                <a:solidFill>
                  <a:srgbClr val="FFC000"/>
                </a:solidFill>
                <a:latin typeface="+mj-lt"/>
                <a:ea typeface="+mj-ea"/>
                <a:cs typeface="+mj-cs"/>
              </a:rPr>
              <a:t>повторно</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протягом</a:t>
            </a:r>
            <a:r>
              <a:rPr lang="ru-RU" sz="2400" b="1" cap="all" dirty="0">
                <a:ln w="3175" cmpd="sng">
                  <a:noFill/>
                </a:ln>
                <a:solidFill>
                  <a:srgbClr val="FFFF00"/>
                </a:solidFill>
                <a:latin typeface="+mj-lt"/>
                <a:ea typeface="+mj-ea"/>
                <a:cs typeface="+mj-cs"/>
              </a:rPr>
              <a:t> року </a:t>
            </a:r>
            <a:r>
              <a:rPr lang="ru-RU" sz="2400" b="1" cap="all" dirty="0" err="1">
                <a:ln w="3175" cmpd="sng">
                  <a:noFill/>
                </a:ln>
                <a:solidFill>
                  <a:srgbClr val="FFFF00"/>
                </a:solidFill>
                <a:latin typeface="+mj-lt"/>
                <a:ea typeface="+mj-ea"/>
                <a:cs typeface="+mj-cs"/>
              </a:rPr>
              <a:t>після</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або</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C000"/>
                </a:solidFill>
                <a:latin typeface="+mj-lt"/>
                <a:ea typeface="+mj-ea"/>
                <a:cs typeface="+mj-cs"/>
              </a:rPr>
              <a:t>групою</a:t>
            </a:r>
            <a:r>
              <a:rPr lang="ru-RU" sz="2400" b="1" cap="all" dirty="0">
                <a:ln w="3175" cmpd="sng">
                  <a:noFill/>
                </a:ln>
                <a:solidFill>
                  <a:srgbClr val="FFC000"/>
                </a:solidFill>
                <a:latin typeface="+mj-lt"/>
                <a:ea typeface="+mj-ea"/>
                <a:cs typeface="+mj-cs"/>
              </a:rPr>
              <a:t> </a:t>
            </a:r>
            <a:r>
              <a:rPr lang="ru-RU" sz="2400" b="1" cap="all" dirty="0" err="1">
                <a:ln w="3175" cmpd="sng">
                  <a:noFill/>
                </a:ln>
                <a:solidFill>
                  <a:srgbClr val="FFC000"/>
                </a:solidFill>
                <a:latin typeface="+mj-lt"/>
                <a:ea typeface="+mj-ea"/>
                <a:cs typeface="+mj-cs"/>
              </a:rPr>
              <a:t>осіб</a:t>
            </a:r>
            <a:r>
              <a:rPr lang="ru-RU" sz="2400" b="1" cap="all" dirty="0">
                <a:ln w="3175" cmpd="sng">
                  <a:noFill/>
                </a:ln>
                <a:solidFill>
                  <a:srgbClr val="FFC000"/>
                </a:solidFill>
                <a:latin typeface="+mj-lt"/>
                <a:ea typeface="+mj-ea"/>
                <a:cs typeface="+mj-cs"/>
              </a:rPr>
              <a:t> </a:t>
            </a:r>
            <a:r>
              <a:rPr lang="ru-RU" sz="2400" b="1" cap="all" dirty="0" err="1">
                <a:ln w="3175" cmpd="sng">
                  <a:noFill/>
                </a:ln>
                <a:solidFill>
                  <a:srgbClr val="FFFF00"/>
                </a:solidFill>
                <a:latin typeface="+mj-lt"/>
                <a:ea typeface="+mj-ea"/>
                <a:cs typeface="+mj-cs"/>
              </a:rPr>
              <a:t>караються</a:t>
            </a:r>
            <a:r>
              <a:rPr lang="ru-RU" sz="2400" b="1" cap="all" dirty="0">
                <a:ln w="3175" cmpd="sng">
                  <a:noFill/>
                </a:ln>
                <a:solidFill>
                  <a:srgbClr val="FFFF00"/>
                </a:solidFill>
                <a:latin typeface="+mj-lt"/>
                <a:ea typeface="+mj-ea"/>
                <a:cs typeface="+mj-cs"/>
              </a:rPr>
              <a:t> </a:t>
            </a:r>
            <a:r>
              <a:rPr lang="ru-RU" sz="2400" b="1" cap="all" dirty="0">
                <a:ln w="3175" cmpd="sng">
                  <a:noFill/>
                </a:ln>
                <a:solidFill>
                  <a:srgbClr val="FFC000"/>
                </a:solidFill>
                <a:latin typeface="+mj-lt"/>
                <a:ea typeface="+mj-ea"/>
                <a:cs typeface="+mj-cs"/>
              </a:rPr>
              <a:t>штрафом у </a:t>
            </a:r>
            <a:r>
              <a:rPr lang="ru-RU" sz="2400" b="1" cap="all" dirty="0" err="1">
                <a:ln w="3175" cmpd="sng">
                  <a:noFill/>
                </a:ln>
                <a:solidFill>
                  <a:srgbClr val="FFC000"/>
                </a:solidFill>
                <a:latin typeface="+mj-lt"/>
                <a:ea typeface="+mj-ea"/>
                <a:cs typeface="+mj-cs"/>
              </a:rPr>
              <a:t>розмірі</a:t>
            </a:r>
            <a:r>
              <a:rPr lang="ru-RU" sz="2400" b="1" cap="all" dirty="0">
                <a:ln w="3175" cmpd="sng">
                  <a:noFill/>
                </a:ln>
                <a:solidFill>
                  <a:srgbClr val="FFC000"/>
                </a:solidFill>
                <a:latin typeface="+mj-lt"/>
                <a:ea typeface="+mj-ea"/>
                <a:cs typeface="+mj-cs"/>
              </a:rPr>
              <a:t> </a:t>
            </a:r>
            <a:r>
              <a:rPr lang="ru-RU" sz="2400" b="1" cap="all" dirty="0" err="1">
                <a:ln w="3175" cmpd="sng">
                  <a:noFill/>
                </a:ln>
                <a:solidFill>
                  <a:srgbClr val="FFC000"/>
                </a:solidFill>
                <a:latin typeface="+mj-lt"/>
                <a:ea typeface="+mj-ea"/>
                <a:cs typeface="+mj-cs"/>
              </a:rPr>
              <a:t>від</a:t>
            </a:r>
            <a:r>
              <a:rPr lang="ru-RU" sz="2400" b="1" cap="all" dirty="0">
                <a:ln w="3175" cmpd="sng">
                  <a:noFill/>
                </a:ln>
                <a:solidFill>
                  <a:srgbClr val="FFC000"/>
                </a:solidFill>
                <a:latin typeface="+mj-lt"/>
                <a:ea typeface="+mj-ea"/>
                <a:cs typeface="+mj-cs"/>
              </a:rPr>
              <a:t> 1700 до 3400 </a:t>
            </a:r>
            <a:r>
              <a:rPr lang="ru-RU" sz="2400" b="1" cap="all" dirty="0" err="1">
                <a:ln w="3175" cmpd="sng">
                  <a:noFill/>
                </a:ln>
                <a:solidFill>
                  <a:srgbClr val="FFC000"/>
                </a:solidFill>
                <a:latin typeface="+mj-lt"/>
                <a:ea typeface="+mj-ea"/>
                <a:cs typeface="+mj-cs"/>
              </a:rPr>
              <a:t>грн</a:t>
            </a:r>
            <a:r>
              <a:rPr lang="ru-RU" sz="2400" b="1" cap="all" dirty="0">
                <a:ln w="3175" cmpd="sng">
                  <a:noFill/>
                </a:ln>
                <a:solidFill>
                  <a:srgbClr val="FFC000"/>
                </a:solidFill>
                <a:latin typeface="+mj-lt"/>
                <a:ea typeface="+mj-ea"/>
                <a:cs typeface="+mj-cs"/>
              </a:rPr>
              <a:t> </a:t>
            </a:r>
            <a:r>
              <a:rPr lang="ru-RU" sz="2400" b="1" cap="all" dirty="0" err="1">
                <a:ln w="3175" cmpd="sng">
                  <a:noFill/>
                </a:ln>
                <a:solidFill>
                  <a:srgbClr val="FFFF00"/>
                </a:solidFill>
                <a:latin typeface="+mj-lt"/>
                <a:ea typeface="+mj-ea"/>
                <a:cs typeface="+mj-cs"/>
              </a:rPr>
              <a:t>або</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C000"/>
                </a:solidFill>
                <a:latin typeface="+mj-lt"/>
                <a:ea typeface="+mj-ea"/>
                <a:cs typeface="+mj-cs"/>
              </a:rPr>
              <a:t>громадськими</a:t>
            </a:r>
            <a:r>
              <a:rPr lang="ru-RU" sz="2400" b="1" cap="all" dirty="0">
                <a:ln w="3175" cmpd="sng">
                  <a:noFill/>
                </a:ln>
                <a:solidFill>
                  <a:srgbClr val="FFC000"/>
                </a:solidFill>
                <a:latin typeface="+mj-lt"/>
                <a:ea typeface="+mj-ea"/>
                <a:cs typeface="+mj-cs"/>
              </a:rPr>
              <a:t> роботами на строк </a:t>
            </a:r>
            <a:r>
              <a:rPr lang="ru-RU" sz="2400" b="1" cap="all" dirty="0" err="1">
                <a:ln w="3175" cmpd="sng">
                  <a:noFill/>
                </a:ln>
                <a:solidFill>
                  <a:srgbClr val="FFC000"/>
                </a:solidFill>
                <a:latin typeface="+mj-lt"/>
                <a:ea typeface="+mj-ea"/>
                <a:cs typeface="+mj-cs"/>
              </a:rPr>
              <a:t>від</a:t>
            </a:r>
            <a:r>
              <a:rPr lang="ru-RU" sz="2400" b="1" cap="all" dirty="0">
                <a:ln w="3175" cmpd="sng">
                  <a:noFill/>
                </a:ln>
                <a:solidFill>
                  <a:srgbClr val="FFC000"/>
                </a:solidFill>
                <a:latin typeface="+mj-lt"/>
                <a:ea typeface="+mj-ea"/>
                <a:cs typeface="+mj-cs"/>
              </a:rPr>
              <a:t> 40 до 60 годин.</a:t>
            </a:r>
          </a:p>
          <a:p>
            <a:pPr algn="just"/>
            <a:endParaRPr lang="ru-RU" sz="800" b="1" cap="all" dirty="0">
              <a:ln w="3175" cmpd="sng">
                <a:noFill/>
              </a:ln>
              <a:solidFill>
                <a:srgbClr val="FFFF00"/>
              </a:solidFill>
              <a:latin typeface="+mj-lt"/>
              <a:ea typeface="+mj-ea"/>
              <a:cs typeface="+mj-cs"/>
            </a:endParaRPr>
          </a:p>
          <a:p>
            <a:pPr algn="just"/>
            <a:r>
              <a:rPr lang="ru-RU" sz="2400" b="1" cap="all" dirty="0">
                <a:ln w="3175" cmpd="sng">
                  <a:noFill/>
                </a:ln>
                <a:solidFill>
                  <a:srgbClr val="FFFF00"/>
                </a:solidFill>
                <a:latin typeface="+mj-lt"/>
                <a:ea typeface="+mj-ea"/>
                <a:cs typeface="+mj-cs"/>
              </a:rPr>
              <a:t>У </a:t>
            </a:r>
            <a:r>
              <a:rPr lang="ru-RU" sz="2400" b="1" cap="all" dirty="0" err="1">
                <a:ln w="3175" cmpd="sng">
                  <a:noFill/>
                </a:ln>
                <a:solidFill>
                  <a:srgbClr val="FFFF00"/>
                </a:solidFill>
                <a:latin typeface="+mj-lt"/>
                <a:ea typeface="+mj-ea"/>
                <a:cs typeface="+mj-cs"/>
              </a:rPr>
              <a:t>разі</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вчинення</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булінгу</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цькування</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C000"/>
                </a:solidFill>
                <a:latin typeface="+mj-lt"/>
                <a:ea typeface="+mj-ea"/>
                <a:cs typeface="+mj-cs"/>
              </a:rPr>
              <a:t>неповнолітніми</a:t>
            </a:r>
            <a:r>
              <a:rPr lang="ru-RU" sz="2400" b="1" cap="all" dirty="0">
                <a:ln w="3175" cmpd="sng">
                  <a:noFill/>
                </a:ln>
                <a:solidFill>
                  <a:srgbClr val="FFFF00"/>
                </a:solidFill>
                <a:latin typeface="+mj-lt"/>
                <a:ea typeface="+mj-ea"/>
                <a:cs typeface="+mj-cs"/>
              </a:rPr>
              <a:t> до 16 </a:t>
            </a:r>
            <a:r>
              <a:rPr lang="ru-RU" sz="2400" b="1" cap="all" dirty="0" err="1">
                <a:ln w="3175" cmpd="sng">
                  <a:noFill/>
                </a:ln>
                <a:solidFill>
                  <a:srgbClr val="FFFF00"/>
                </a:solidFill>
                <a:latin typeface="+mj-lt"/>
                <a:ea typeface="+mj-ea"/>
                <a:cs typeface="+mj-cs"/>
              </a:rPr>
              <a:t>років</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відповідатимуть</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його</a:t>
            </a:r>
            <a:r>
              <a:rPr lang="ru-RU" sz="2400" b="1" cap="all" dirty="0">
                <a:ln w="3175" cmpd="sng">
                  <a:noFill/>
                </a:ln>
                <a:solidFill>
                  <a:srgbClr val="FFFF00"/>
                </a:solidFill>
                <a:latin typeface="+mj-lt"/>
                <a:ea typeface="+mj-ea"/>
                <a:cs typeface="+mj-cs"/>
              </a:rPr>
              <a:t> </a:t>
            </a:r>
            <a:r>
              <a:rPr lang="ru-RU" sz="2400" b="1" cap="all" dirty="0">
                <a:ln w="3175" cmpd="sng">
                  <a:noFill/>
                </a:ln>
                <a:solidFill>
                  <a:srgbClr val="FFC000"/>
                </a:solidFill>
                <a:latin typeface="+mj-lt"/>
                <a:ea typeface="+mj-ea"/>
                <a:cs typeface="+mj-cs"/>
              </a:rPr>
              <a:t>батьки</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або</a:t>
            </a:r>
            <a:r>
              <a:rPr lang="ru-RU" sz="2400" b="1" cap="all" dirty="0">
                <a:ln w="3175" cmpd="sng">
                  <a:noFill/>
                </a:ln>
                <a:solidFill>
                  <a:srgbClr val="FFFF00"/>
                </a:solidFill>
                <a:latin typeface="+mj-lt"/>
                <a:ea typeface="+mj-ea"/>
                <a:cs typeface="+mj-cs"/>
              </a:rPr>
              <a:t> </a:t>
            </a:r>
            <a:r>
              <a:rPr lang="ru-RU" sz="2400" b="1" cap="all" dirty="0">
                <a:ln w="3175" cmpd="sng">
                  <a:noFill/>
                </a:ln>
                <a:solidFill>
                  <a:srgbClr val="FFC000"/>
                </a:solidFill>
                <a:latin typeface="+mj-lt"/>
                <a:ea typeface="+mj-ea"/>
                <a:cs typeface="+mj-cs"/>
              </a:rPr>
              <a:t>особи, </a:t>
            </a:r>
            <a:r>
              <a:rPr lang="ru-RU" sz="2400" b="1" cap="all" dirty="0" err="1">
                <a:ln w="3175" cmpd="sng">
                  <a:noFill/>
                </a:ln>
                <a:solidFill>
                  <a:srgbClr val="FFC000"/>
                </a:solidFill>
                <a:latin typeface="+mj-lt"/>
                <a:ea typeface="+mj-ea"/>
                <a:cs typeface="+mj-cs"/>
              </a:rPr>
              <a:t>що</a:t>
            </a:r>
            <a:r>
              <a:rPr lang="ru-RU" sz="2400" b="1" cap="all" dirty="0">
                <a:ln w="3175" cmpd="sng">
                  <a:noFill/>
                </a:ln>
                <a:solidFill>
                  <a:srgbClr val="FFC000"/>
                </a:solidFill>
                <a:latin typeface="+mj-lt"/>
                <a:ea typeface="+mj-ea"/>
                <a:cs typeface="+mj-cs"/>
              </a:rPr>
              <a:t> </a:t>
            </a:r>
            <a:r>
              <a:rPr lang="ru-RU" sz="2400" b="1" cap="all" dirty="0" err="1">
                <a:ln w="3175" cmpd="sng">
                  <a:noFill/>
                </a:ln>
                <a:solidFill>
                  <a:srgbClr val="FFC000"/>
                </a:solidFill>
                <a:latin typeface="+mj-lt"/>
                <a:ea typeface="+mj-ea"/>
                <a:cs typeface="+mj-cs"/>
              </a:rPr>
              <a:t>їх</a:t>
            </a:r>
            <a:r>
              <a:rPr lang="ru-RU" sz="2400" b="1" cap="all" dirty="0">
                <a:ln w="3175" cmpd="sng">
                  <a:noFill/>
                </a:ln>
                <a:solidFill>
                  <a:srgbClr val="FFC000"/>
                </a:solidFill>
                <a:latin typeface="+mj-lt"/>
                <a:ea typeface="+mj-ea"/>
                <a:cs typeface="+mj-cs"/>
              </a:rPr>
              <a:t> </a:t>
            </a:r>
            <a:r>
              <a:rPr lang="ru-RU" sz="2400" b="1" cap="all" dirty="0" err="1">
                <a:ln w="3175" cmpd="sng">
                  <a:noFill/>
                </a:ln>
                <a:solidFill>
                  <a:srgbClr val="FFC000"/>
                </a:solidFill>
                <a:latin typeface="+mj-lt"/>
                <a:ea typeface="+mj-ea"/>
                <a:cs typeface="+mj-cs"/>
              </a:rPr>
              <a:t>заміняють</a:t>
            </a:r>
            <a:r>
              <a:rPr lang="ru-RU" sz="2400" b="1" cap="all" dirty="0">
                <a:ln w="3175" cmpd="sng">
                  <a:noFill/>
                </a:ln>
                <a:solidFill>
                  <a:srgbClr val="FFFF00"/>
                </a:solidFill>
                <a:latin typeface="+mj-lt"/>
                <a:ea typeface="+mj-ea"/>
                <a:cs typeface="+mj-cs"/>
              </a:rPr>
              <a:t>. До них </a:t>
            </a:r>
            <a:r>
              <a:rPr lang="ru-RU" sz="2400" b="1" cap="all" dirty="0" err="1">
                <a:ln w="3175" cmpd="sng">
                  <a:noFill/>
                </a:ln>
                <a:solidFill>
                  <a:srgbClr val="FFFF00"/>
                </a:solidFill>
                <a:latin typeface="+mj-lt"/>
                <a:ea typeface="+mj-ea"/>
                <a:cs typeface="+mj-cs"/>
              </a:rPr>
              <a:t>застосовуватимуть</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покарання</a:t>
            </a:r>
            <a:r>
              <a:rPr lang="ru-RU" sz="2400" b="1" cap="all" dirty="0">
                <a:ln w="3175" cmpd="sng">
                  <a:noFill/>
                </a:ln>
                <a:solidFill>
                  <a:srgbClr val="FFFF00"/>
                </a:solidFill>
                <a:latin typeface="+mj-lt"/>
                <a:ea typeface="+mj-ea"/>
                <a:cs typeface="+mj-cs"/>
              </a:rPr>
              <a:t> у </a:t>
            </a:r>
            <a:r>
              <a:rPr lang="ru-RU" sz="2400" b="1" cap="all" dirty="0" err="1">
                <a:ln w="3175" cmpd="sng">
                  <a:noFill/>
                </a:ln>
                <a:solidFill>
                  <a:srgbClr val="FFFF00"/>
                </a:solidFill>
                <a:latin typeface="+mj-lt"/>
                <a:ea typeface="+mj-ea"/>
                <a:cs typeface="+mj-cs"/>
              </a:rPr>
              <a:t>вигляді</a:t>
            </a:r>
            <a:r>
              <a:rPr lang="ru-RU" sz="2400" b="1" cap="all" dirty="0">
                <a:ln w="3175" cmpd="sng">
                  <a:noFill/>
                </a:ln>
                <a:solidFill>
                  <a:srgbClr val="FFFF00"/>
                </a:solidFill>
                <a:latin typeface="+mj-lt"/>
                <a:ea typeface="+mj-ea"/>
                <a:cs typeface="+mj-cs"/>
              </a:rPr>
              <a:t> </a:t>
            </a:r>
            <a:r>
              <a:rPr lang="ru-RU" sz="2400" b="1" cap="all" dirty="0">
                <a:ln w="3175" cmpd="sng">
                  <a:noFill/>
                </a:ln>
                <a:solidFill>
                  <a:srgbClr val="FFC000"/>
                </a:solidFill>
                <a:latin typeface="+mj-lt"/>
                <a:ea typeface="+mj-ea"/>
                <a:cs typeface="+mj-cs"/>
              </a:rPr>
              <a:t>штрафу </a:t>
            </a:r>
            <a:r>
              <a:rPr lang="ru-RU" sz="2400" b="1" cap="all" dirty="0" err="1">
                <a:ln w="3175" cmpd="sng">
                  <a:noFill/>
                </a:ln>
                <a:solidFill>
                  <a:srgbClr val="FFC000"/>
                </a:solidFill>
                <a:latin typeface="+mj-lt"/>
                <a:ea typeface="+mj-ea"/>
                <a:cs typeface="+mj-cs"/>
              </a:rPr>
              <a:t>від</a:t>
            </a:r>
            <a:r>
              <a:rPr lang="ru-RU" sz="2400" b="1" cap="all" dirty="0">
                <a:ln w="3175" cmpd="sng">
                  <a:noFill/>
                </a:ln>
                <a:solidFill>
                  <a:srgbClr val="FFC000"/>
                </a:solidFill>
                <a:latin typeface="+mj-lt"/>
                <a:ea typeface="+mj-ea"/>
                <a:cs typeface="+mj-cs"/>
              </a:rPr>
              <a:t> 850 до 1700 </a:t>
            </a:r>
            <a:r>
              <a:rPr lang="ru-RU" sz="2400" b="1" cap="all" dirty="0" err="1">
                <a:ln w="3175" cmpd="sng">
                  <a:noFill/>
                </a:ln>
                <a:solidFill>
                  <a:srgbClr val="FFC000"/>
                </a:solidFill>
                <a:latin typeface="+mj-lt"/>
                <a:ea typeface="+mj-ea"/>
                <a:cs typeface="+mj-cs"/>
              </a:rPr>
              <a:t>грн</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або</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C000"/>
                </a:solidFill>
                <a:latin typeface="+mj-lt"/>
                <a:ea typeface="+mj-ea"/>
                <a:cs typeface="+mj-cs"/>
              </a:rPr>
              <a:t>громадські</a:t>
            </a:r>
            <a:r>
              <a:rPr lang="ru-RU" sz="2400" b="1" cap="all" dirty="0">
                <a:ln w="3175" cmpd="sng">
                  <a:noFill/>
                </a:ln>
                <a:solidFill>
                  <a:srgbClr val="FFC000"/>
                </a:solidFill>
                <a:latin typeface="+mj-lt"/>
                <a:ea typeface="+mj-ea"/>
                <a:cs typeface="+mj-cs"/>
              </a:rPr>
              <a:t> </a:t>
            </a:r>
            <a:r>
              <a:rPr lang="ru-RU" sz="2400" b="1" cap="all" dirty="0" err="1">
                <a:ln w="3175" cmpd="sng">
                  <a:noFill/>
                </a:ln>
                <a:solidFill>
                  <a:srgbClr val="FFC000"/>
                </a:solidFill>
                <a:latin typeface="+mj-lt"/>
                <a:ea typeface="+mj-ea"/>
                <a:cs typeface="+mj-cs"/>
              </a:rPr>
              <a:t>роботи</a:t>
            </a:r>
            <a:r>
              <a:rPr lang="ru-RU" sz="2400" b="1" cap="all" dirty="0">
                <a:ln w="3175" cmpd="sng">
                  <a:noFill/>
                </a:ln>
                <a:solidFill>
                  <a:srgbClr val="FFC000"/>
                </a:solidFill>
                <a:latin typeface="+mj-lt"/>
                <a:ea typeface="+mj-ea"/>
                <a:cs typeface="+mj-cs"/>
              </a:rPr>
              <a:t> на строк </a:t>
            </a:r>
            <a:r>
              <a:rPr lang="ru-RU" sz="2400" b="1" cap="all" dirty="0" err="1">
                <a:ln w="3175" cmpd="sng">
                  <a:noFill/>
                </a:ln>
                <a:solidFill>
                  <a:srgbClr val="FFC000"/>
                </a:solidFill>
                <a:latin typeface="+mj-lt"/>
                <a:ea typeface="+mj-ea"/>
                <a:cs typeface="+mj-cs"/>
              </a:rPr>
              <a:t>від</a:t>
            </a:r>
            <a:r>
              <a:rPr lang="ru-RU" sz="2400" b="1" cap="all" dirty="0">
                <a:ln w="3175" cmpd="sng">
                  <a:noFill/>
                </a:ln>
                <a:solidFill>
                  <a:srgbClr val="FFC000"/>
                </a:solidFill>
                <a:latin typeface="+mj-lt"/>
                <a:ea typeface="+mj-ea"/>
                <a:cs typeface="+mj-cs"/>
              </a:rPr>
              <a:t> 20 до 40 годин.</a:t>
            </a:r>
          </a:p>
          <a:p>
            <a:pPr algn="just"/>
            <a:endParaRPr lang="ru-RU" sz="800" b="1" cap="all" dirty="0">
              <a:ln w="3175" cmpd="sng">
                <a:noFill/>
              </a:ln>
              <a:solidFill>
                <a:srgbClr val="FFFF00"/>
              </a:solidFill>
              <a:latin typeface="+mj-lt"/>
              <a:ea typeface="+mj-ea"/>
              <a:cs typeface="+mj-cs"/>
            </a:endParaRPr>
          </a:p>
          <a:p>
            <a:pPr algn="just"/>
            <a:r>
              <a:rPr lang="ru-RU" sz="2400" b="1" cap="all" dirty="0" err="1">
                <a:ln w="3175" cmpd="sng">
                  <a:noFill/>
                </a:ln>
                <a:solidFill>
                  <a:srgbClr val="FFFF00"/>
                </a:solidFill>
                <a:latin typeface="+mj-lt"/>
                <a:ea typeface="+mj-ea"/>
                <a:cs typeface="+mj-cs"/>
              </a:rPr>
              <a:t>Якщо</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C000"/>
                </a:solidFill>
                <a:latin typeface="+mj-lt"/>
                <a:ea typeface="+mj-ea"/>
                <a:cs typeface="+mj-cs"/>
              </a:rPr>
              <a:t>керівник</a:t>
            </a:r>
            <a:r>
              <a:rPr lang="ru-RU" sz="2400" b="1" cap="all" dirty="0">
                <a:ln w="3175" cmpd="sng">
                  <a:noFill/>
                </a:ln>
                <a:solidFill>
                  <a:srgbClr val="FFC000"/>
                </a:solidFill>
                <a:latin typeface="+mj-lt"/>
                <a:ea typeface="+mj-ea"/>
                <a:cs typeface="+mj-cs"/>
              </a:rPr>
              <a:t> закладу </a:t>
            </a:r>
            <a:r>
              <a:rPr lang="ru-RU" sz="2400" b="1" cap="all" dirty="0" err="1">
                <a:ln w="3175" cmpd="sng">
                  <a:noFill/>
                </a:ln>
                <a:solidFill>
                  <a:srgbClr val="FFC000"/>
                </a:solidFill>
                <a:latin typeface="+mj-lt"/>
                <a:ea typeface="+mj-ea"/>
                <a:cs typeface="+mj-cs"/>
              </a:rPr>
              <a:t>освіти</a:t>
            </a:r>
            <a:r>
              <a:rPr lang="ru-RU" sz="2400" b="1" cap="all" dirty="0">
                <a:ln w="3175" cmpd="sng">
                  <a:noFill/>
                </a:ln>
                <a:solidFill>
                  <a:srgbClr val="FFC000"/>
                </a:solidFill>
                <a:latin typeface="+mj-lt"/>
                <a:ea typeface="+mj-ea"/>
                <a:cs typeface="+mj-cs"/>
              </a:rPr>
              <a:t> </a:t>
            </a:r>
            <a:r>
              <a:rPr lang="ru-RU" sz="2400" b="1" cap="all" dirty="0">
                <a:ln w="3175" cmpd="sng">
                  <a:noFill/>
                </a:ln>
                <a:solidFill>
                  <a:srgbClr val="FFFF00"/>
                </a:solidFill>
                <a:latin typeface="+mj-lt"/>
                <a:ea typeface="+mj-ea"/>
                <a:cs typeface="+mj-cs"/>
              </a:rPr>
              <a:t>не </a:t>
            </a:r>
            <a:r>
              <a:rPr lang="ru-RU" sz="2400" b="1" cap="all" dirty="0" err="1">
                <a:ln w="3175" cmpd="sng">
                  <a:noFill/>
                </a:ln>
                <a:solidFill>
                  <a:srgbClr val="FFFF00"/>
                </a:solidFill>
                <a:latin typeface="+mj-lt"/>
                <a:ea typeface="+mj-ea"/>
                <a:cs typeface="+mj-cs"/>
              </a:rPr>
              <a:t>повідомить</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органи</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Національної</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поліції</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України</a:t>
            </a:r>
            <a:r>
              <a:rPr lang="ru-RU" sz="2400" b="1" cap="all" dirty="0">
                <a:ln w="3175" cmpd="sng">
                  <a:noFill/>
                </a:ln>
                <a:solidFill>
                  <a:srgbClr val="FFFF00"/>
                </a:solidFill>
                <a:latin typeface="+mj-lt"/>
                <a:ea typeface="+mj-ea"/>
                <a:cs typeface="+mj-cs"/>
              </a:rPr>
              <a:t> про </a:t>
            </a:r>
            <a:r>
              <a:rPr lang="ru-RU" sz="2400" b="1" cap="all" dirty="0" err="1">
                <a:ln w="3175" cmpd="sng">
                  <a:noFill/>
                </a:ln>
                <a:solidFill>
                  <a:srgbClr val="FFFF00"/>
                </a:solidFill>
                <a:latin typeface="+mj-lt"/>
                <a:ea typeface="+mj-ea"/>
                <a:cs typeface="+mj-cs"/>
              </a:rPr>
              <a:t>відомі</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йому</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випадки</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цькування</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серед</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учнів</a:t>
            </a:r>
            <a:r>
              <a:rPr lang="ru-RU" sz="2400" b="1" cap="all" dirty="0">
                <a:ln w="3175" cmpd="sng">
                  <a:noFill/>
                </a:ln>
                <a:solidFill>
                  <a:srgbClr val="FFFF00"/>
                </a:solidFill>
                <a:latin typeface="+mj-lt"/>
                <a:ea typeface="+mj-ea"/>
                <a:cs typeface="+mj-cs"/>
              </a:rPr>
              <a:t>, до </a:t>
            </a:r>
            <a:r>
              <a:rPr lang="ru-RU" sz="2400" b="1" cap="all" dirty="0" err="1">
                <a:ln w="3175" cmpd="sng">
                  <a:noFill/>
                </a:ln>
                <a:solidFill>
                  <a:srgbClr val="FFFF00"/>
                </a:solidFill>
                <a:latin typeface="+mj-lt"/>
                <a:ea typeface="+mj-ea"/>
                <a:cs typeface="+mj-cs"/>
              </a:rPr>
              <a:t>нього</a:t>
            </a:r>
            <a:r>
              <a:rPr lang="ru-RU" sz="2400" b="1" cap="all" dirty="0">
                <a:ln w="3175" cmpd="sng">
                  <a:noFill/>
                </a:ln>
                <a:solidFill>
                  <a:srgbClr val="FFFF00"/>
                </a:solidFill>
                <a:latin typeface="+mj-lt"/>
                <a:ea typeface="+mj-ea"/>
                <a:cs typeface="+mj-cs"/>
              </a:rPr>
              <a:t> буде </a:t>
            </a:r>
            <a:r>
              <a:rPr lang="ru-RU" sz="2400" b="1" cap="all" dirty="0" err="1">
                <a:ln w="3175" cmpd="sng">
                  <a:noFill/>
                </a:ln>
                <a:solidFill>
                  <a:srgbClr val="FFFF00"/>
                </a:solidFill>
                <a:latin typeface="+mj-lt"/>
                <a:ea typeface="+mj-ea"/>
                <a:cs typeface="+mj-cs"/>
              </a:rPr>
              <a:t>застосоване</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покарання</a:t>
            </a:r>
            <a:r>
              <a:rPr lang="ru-RU" sz="2400" b="1" cap="all" dirty="0">
                <a:ln w="3175" cmpd="sng">
                  <a:noFill/>
                </a:ln>
                <a:solidFill>
                  <a:srgbClr val="FFFF00"/>
                </a:solidFill>
                <a:latin typeface="+mj-lt"/>
                <a:ea typeface="+mj-ea"/>
                <a:cs typeface="+mj-cs"/>
              </a:rPr>
              <a:t> у </a:t>
            </a:r>
            <a:r>
              <a:rPr lang="ru-RU" sz="2400" b="1" cap="all" dirty="0" err="1">
                <a:ln w="3175" cmpd="sng">
                  <a:noFill/>
                </a:ln>
                <a:solidFill>
                  <a:srgbClr val="FFFF00"/>
                </a:solidFill>
                <a:latin typeface="+mj-lt"/>
                <a:ea typeface="+mj-ea"/>
                <a:cs typeface="+mj-cs"/>
              </a:rPr>
              <a:t>вигляді</a:t>
            </a:r>
            <a:r>
              <a:rPr lang="ru-RU" sz="2400" b="1" cap="all" dirty="0">
                <a:ln w="3175" cmpd="sng">
                  <a:noFill/>
                </a:ln>
                <a:solidFill>
                  <a:srgbClr val="FFFF00"/>
                </a:solidFill>
                <a:latin typeface="+mj-lt"/>
                <a:ea typeface="+mj-ea"/>
                <a:cs typeface="+mj-cs"/>
              </a:rPr>
              <a:t> </a:t>
            </a:r>
            <a:r>
              <a:rPr lang="ru-RU" sz="2400" b="1" cap="all" dirty="0">
                <a:ln w="3175" cmpd="sng">
                  <a:noFill/>
                </a:ln>
                <a:solidFill>
                  <a:srgbClr val="FFC000"/>
                </a:solidFill>
                <a:latin typeface="+mj-lt"/>
                <a:ea typeface="+mj-ea"/>
                <a:cs typeface="+mj-cs"/>
              </a:rPr>
              <a:t>штрафу </a:t>
            </a:r>
            <a:r>
              <a:rPr lang="ru-RU" sz="2400" b="1" cap="all" dirty="0" err="1">
                <a:ln w="3175" cmpd="sng">
                  <a:noFill/>
                </a:ln>
                <a:solidFill>
                  <a:srgbClr val="FFC000"/>
                </a:solidFill>
                <a:latin typeface="+mj-lt"/>
                <a:ea typeface="+mj-ea"/>
                <a:cs typeface="+mj-cs"/>
              </a:rPr>
              <a:t>від</a:t>
            </a:r>
            <a:r>
              <a:rPr lang="ru-RU" sz="2400" b="1" cap="all" dirty="0">
                <a:ln w="3175" cmpd="sng">
                  <a:noFill/>
                </a:ln>
                <a:solidFill>
                  <a:srgbClr val="FFC000"/>
                </a:solidFill>
                <a:latin typeface="+mj-lt"/>
                <a:ea typeface="+mj-ea"/>
                <a:cs typeface="+mj-cs"/>
              </a:rPr>
              <a:t> 850 до 1700 </a:t>
            </a:r>
            <a:r>
              <a:rPr lang="ru-RU" sz="2400" b="1" cap="all" dirty="0" err="1">
                <a:ln w="3175" cmpd="sng">
                  <a:noFill/>
                </a:ln>
                <a:solidFill>
                  <a:srgbClr val="FFC000"/>
                </a:solidFill>
                <a:latin typeface="+mj-lt"/>
                <a:ea typeface="+mj-ea"/>
                <a:cs typeface="+mj-cs"/>
              </a:rPr>
              <a:t>грн</a:t>
            </a:r>
            <a:r>
              <a:rPr lang="ru-RU" sz="2400" b="1" cap="all" dirty="0">
                <a:ln w="3175" cmpd="sng">
                  <a:noFill/>
                </a:ln>
                <a:solidFill>
                  <a:srgbClr val="FFC000"/>
                </a:solidFill>
                <a:latin typeface="+mj-lt"/>
                <a:ea typeface="+mj-ea"/>
                <a:cs typeface="+mj-cs"/>
              </a:rPr>
              <a:t> </a:t>
            </a:r>
            <a:r>
              <a:rPr lang="ru-RU" sz="2400" b="1" cap="all" dirty="0" err="1">
                <a:ln w="3175" cmpd="sng">
                  <a:noFill/>
                </a:ln>
                <a:solidFill>
                  <a:srgbClr val="FFFF00"/>
                </a:solidFill>
                <a:latin typeface="+mj-lt"/>
                <a:ea typeface="+mj-ea"/>
                <a:cs typeface="+mj-cs"/>
              </a:rPr>
              <a:t>або</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C000"/>
                </a:solidFill>
                <a:latin typeface="+mj-lt"/>
                <a:ea typeface="+mj-ea"/>
                <a:cs typeface="+mj-cs"/>
              </a:rPr>
              <a:t>виправних</a:t>
            </a:r>
            <a:r>
              <a:rPr lang="ru-RU" sz="2400" b="1" cap="all" dirty="0">
                <a:ln w="3175" cmpd="sng">
                  <a:noFill/>
                </a:ln>
                <a:solidFill>
                  <a:srgbClr val="FFC000"/>
                </a:solidFill>
                <a:latin typeface="+mj-lt"/>
                <a:ea typeface="+mj-ea"/>
                <a:cs typeface="+mj-cs"/>
              </a:rPr>
              <a:t> </a:t>
            </a:r>
            <a:r>
              <a:rPr lang="ru-RU" sz="2400" b="1" cap="all" dirty="0" err="1">
                <a:ln w="3175" cmpd="sng">
                  <a:noFill/>
                </a:ln>
                <a:solidFill>
                  <a:srgbClr val="FFC000"/>
                </a:solidFill>
                <a:latin typeface="+mj-lt"/>
                <a:ea typeface="+mj-ea"/>
                <a:cs typeface="+mj-cs"/>
              </a:rPr>
              <a:t>робіт</a:t>
            </a:r>
            <a:r>
              <a:rPr lang="ru-RU" sz="2400" b="1" cap="all" dirty="0">
                <a:ln w="3175" cmpd="sng">
                  <a:noFill/>
                </a:ln>
                <a:solidFill>
                  <a:srgbClr val="FFC000"/>
                </a:solidFill>
                <a:latin typeface="+mj-lt"/>
                <a:ea typeface="+mj-ea"/>
                <a:cs typeface="+mj-cs"/>
              </a:rPr>
              <a:t> до одного </a:t>
            </a:r>
            <a:r>
              <a:rPr lang="ru-RU" sz="2400" b="1" cap="all" dirty="0" err="1">
                <a:ln w="3175" cmpd="sng">
                  <a:noFill/>
                </a:ln>
                <a:solidFill>
                  <a:srgbClr val="FFC000"/>
                </a:solidFill>
                <a:latin typeface="+mj-lt"/>
                <a:ea typeface="+mj-ea"/>
                <a:cs typeface="+mj-cs"/>
              </a:rPr>
              <a:t>місяця</a:t>
            </a:r>
            <a:r>
              <a:rPr lang="ru-RU" sz="2400" b="1" cap="all" dirty="0">
                <a:ln w="3175" cmpd="sng">
                  <a:noFill/>
                </a:ln>
                <a:solidFill>
                  <a:srgbClr val="FFC000"/>
                </a:solidFill>
                <a:latin typeface="+mj-lt"/>
                <a:ea typeface="+mj-ea"/>
                <a:cs typeface="+mj-cs"/>
              </a:rPr>
              <a:t> з </a:t>
            </a:r>
            <a:r>
              <a:rPr lang="ru-RU" sz="2400" b="1" cap="all" dirty="0" err="1">
                <a:ln w="3175" cmpd="sng">
                  <a:noFill/>
                </a:ln>
                <a:solidFill>
                  <a:srgbClr val="FFC000"/>
                </a:solidFill>
                <a:latin typeface="+mj-lt"/>
                <a:ea typeface="+mj-ea"/>
                <a:cs typeface="+mj-cs"/>
              </a:rPr>
              <a:t>відрахуванням</a:t>
            </a:r>
            <a:r>
              <a:rPr lang="ru-RU" sz="2400" b="1" cap="all" dirty="0">
                <a:ln w="3175" cmpd="sng">
                  <a:noFill/>
                </a:ln>
                <a:solidFill>
                  <a:srgbClr val="FFC000"/>
                </a:solidFill>
                <a:latin typeface="+mj-lt"/>
                <a:ea typeface="+mj-ea"/>
                <a:cs typeface="+mj-cs"/>
              </a:rPr>
              <a:t> до 20 % </a:t>
            </a:r>
            <a:r>
              <a:rPr lang="ru-RU" sz="2400" b="1" cap="all" dirty="0" err="1">
                <a:ln w="3175" cmpd="sng">
                  <a:noFill/>
                </a:ln>
                <a:solidFill>
                  <a:srgbClr val="FFC000"/>
                </a:solidFill>
                <a:latin typeface="+mj-lt"/>
                <a:ea typeface="+mj-ea"/>
                <a:cs typeface="+mj-cs"/>
              </a:rPr>
              <a:t>заробітку</a:t>
            </a:r>
            <a:r>
              <a:rPr lang="ru-RU" sz="2400" b="1" cap="all" dirty="0">
                <a:ln w="3175" cmpd="sng">
                  <a:noFill/>
                </a:ln>
                <a:solidFill>
                  <a:srgbClr val="FFC000"/>
                </a:solidFill>
                <a:latin typeface="+mj-lt"/>
                <a:ea typeface="+mj-ea"/>
                <a:cs typeface="+mj-cs"/>
              </a:rPr>
              <a:t>.</a:t>
            </a:r>
          </a:p>
          <a:p>
            <a:pPr algn="r"/>
            <a:r>
              <a:rPr lang="ru-RU" sz="2400" dirty="0" err="1">
                <a:solidFill>
                  <a:srgbClr val="FFC000"/>
                </a:solidFill>
              </a:rPr>
              <a:t>Стаття</a:t>
            </a:r>
            <a:r>
              <a:rPr lang="ru-RU" sz="2400" dirty="0">
                <a:solidFill>
                  <a:srgbClr val="FFC000"/>
                </a:solidFill>
              </a:rPr>
              <a:t> </a:t>
            </a:r>
            <a:r>
              <a:rPr lang="ru-RU" sz="2400" dirty="0" smtClean="0">
                <a:solidFill>
                  <a:srgbClr val="FFC000"/>
                </a:solidFill>
              </a:rPr>
              <a:t>173-4 Кодексу </a:t>
            </a:r>
            <a:r>
              <a:rPr lang="ru-RU" sz="2400" dirty="0" err="1">
                <a:solidFill>
                  <a:srgbClr val="FFC000"/>
                </a:solidFill>
              </a:rPr>
              <a:t>України</a:t>
            </a:r>
            <a:r>
              <a:rPr lang="ru-RU" sz="2400" dirty="0">
                <a:solidFill>
                  <a:srgbClr val="FFC000"/>
                </a:solidFill>
              </a:rPr>
              <a:t> про </a:t>
            </a:r>
            <a:r>
              <a:rPr lang="ru-RU" sz="2400" dirty="0" err="1">
                <a:solidFill>
                  <a:srgbClr val="FFC000"/>
                </a:solidFill>
              </a:rPr>
              <a:t>адміністративні</a:t>
            </a:r>
            <a:r>
              <a:rPr lang="ru-RU" sz="2400" dirty="0">
                <a:solidFill>
                  <a:srgbClr val="FFC000"/>
                </a:solidFill>
              </a:rPr>
              <a:t> </a:t>
            </a:r>
            <a:r>
              <a:rPr lang="ru-RU" sz="2400" dirty="0" err="1" smtClean="0">
                <a:solidFill>
                  <a:srgbClr val="FFC000"/>
                </a:solidFill>
              </a:rPr>
              <a:t>правопорушення</a:t>
            </a:r>
            <a:endParaRPr lang="ru-RU" sz="2400" dirty="0">
              <a:solidFill>
                <a:srgbClr val="FFC000"/>
              </a:solidFill>
            </a:endParaRPr>
          </a:p>
        </p:txBody>
      </p:sp>
    </p:spTree>
    <p:extLst>
      <p:ext uri="{BB962C8B-B14F-4D97-AF65-F5344CB8AC3E}">
        <p14:creationId xmlns:p14="http://schemas.microsoft.com/office/powerpoint/2010/main" val="3029107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190"/>
            <a:ext cx="12191999" cy="6940361"/>
          </a:xfrm>
          <a:prstGeom prst="rect">
            <a:avLst/>
          </a:prstGeom>
        </p:spPr>
        <p:txBody>
          <a:bodyPr wrap="square">
            <a:spAutoFit/>
          </a:bodyPr>
          <a:lstStyle/>
          <a:p>
            <a:r>
              <a:rPr lang="uk-UA" sz="2000" b="1" cap="all" dirty="0" smtClean="0">
                <a:ln w="3175" cmpd="sng">
                  <a:noFill/>
                </a:ln>
                <a:solidFill>
                  <a:srgbClr val="FFC000"/>
                </a:solidFill>
                <a:latin typeface="+mj-lt"/>
                <a:ea typeface="+mj-ea"/>
                <a:cs typeface="+mj-cs"/>
              </a:rPr>
              <a:t>Стаття </a:t>
            </a:r>
            <a:r>
              <a:rPr lang="uk-UA" sz="2000" b="1" cap="all" dirty="0">
                <a:ln w="3175" cmpd="sng">
                  <a:noFill/>
                </a:ln>
                <a:solidFill>
                  <a:srgbClr val="FFC000"/>
                </a:solidFill>
                <a:latin typeface="+mj-lt"/>
                <a:ea typeface="+mj-ea"/>
                <a:cs typeface="+mj-cs"/>
              </a:rPr>
              <a:t>121. </a:t>
            </a:r>
            <a:r>
              <a:rPr lang="uk-UA" sz="2000" b="1" cap="all" dirty="0">
                <a:ln w="3175" cmpd="sng">
                  <a:noFill/>
                </a:ln>
                <a:solidFill>
                  <a:srgbClr val="FFFF00"/>
                </a:solidFill>
                <a:latin typeface="+mj-lt"/>
                <a:ea typeface="+mj-ea"/>
                <a:cs typeface="+mj-cs"/>
              </a:rPr>
              <a:t>Умисне тяжке тілесне ушкодження </a:t>
            </a:r>
            <a:endParaRPr lang="ru-RU" sz="2000" b="1" cap="all" dirty="0">
              <a:ln w="3175" cmpd="sng">
                <a:noFill/>
              </a:ln>
              <a:solidFill>
                <a:srgbClr val="FFFF00"/>
              </a:solidFill>
              <a:latin typeface="+mj-lt"/>
              <a:ea typeface="+mj-ea"/>
              <a:cs typeface="+mj-cs"/>
            </a:endParaRPr>
          </a:p>
          <a:p>
            <a:pPr lvl="0"/>
            <a:r>
              <a:rPr lang="uk-UA" sz="2000" b="1" cap="all" dirty="0">
                <a:ln w="3175" cmpd="sng">
                  <a:noFill/>
                </a:ln>
                <a:solidFill>
                  <a:srgbClr val="FFC000"/>
                </a:solidFill>
                <a:latin typeface="+mj-lt"/>
                <a:ea typeface="+mj-ea"/>
                <a:cs typeface="+mj-cs"/>
              </a:rPr>
              <a:t>Умисне тяжке тілесне ушкодження</a:t>
            </a:r>
            <a:r>
              <a:rPr lang="uk-UA" sz="2000" b="1" cap="all" dirty="0">
                <a:ln w="3175" cmpd="sng">
                  <a:noFill/>
                </a:ln>
                <a:solidFill>
                  <a:srgbClr val="FFFF00"/>
                </a:solidFill>
                <a:latin typeface="+mj-lt"/>
                <a:ea typeface="+mj-ea"/>
                <a:cs typeface="+mj-cs"/>
              </a:rPr>
              <a:t>, тобто умисне тілесне ушкодження, небезпечне для життя в момент заподіяння, чи таке, що спричинило втрату будь-якого органу або його функцій, каліцтво статевих органів, психічну хворобу або інший розлад здоров’я, поєднаний зі стійкою втратою працездатності не менш як на одну третину, або переривання вагітності чи непоправне знівечення обличчя, — карається </a:t>
            </a:r>
            <a:r>
              <a:rPr lang="uk-UA" sz="2000" b="1" cap="all" dirty="0">
                <a:ln w="3175" cmpd="sng">
                  <a:noFill/>
                </a:ln>
                <a:solidFill>
                  <a:srgbClr val="FFC000"/>
                </a:solidFill>
                <a:latin typeface="+mj-lt"/>
                <a:ea typeface="+mj-ea"/>
                <a:cs typeface="+mj-cs"/>
              </a:rPr>
              <a:t>позбавленням волі на строк від п’яти до восьми років. </a:t>
            </a:r>
            <a:endParaRPr lang="ru-RU" sz="2000" b="1" cap="all" dirty="0">
              <a:ln w="3175" cmpd="sng">
                <a:noFill/>
              </a:ln>
              <a:solidFill>
                <a:srgbClr val="FFC000"/>
              </a:solidFill>
              <a:latin typeface="+mj-lt"/>
              <a:ea typeface="+mj-ea"/>
              <a:cs typeface="+mj-cs"/>
            </a:endParaRPr>
          </a:p>
          <a:p>
            <a:pPr lvl="0"/>
            <a:r>
              <a:rPr lang="uk-UA" sz="2000" b="1" cap="all" dirty="0">
                <a:ln w="3175" cmpd="sng">
                  <a:noFill/>
                </a:ln>
                <a:solidFill>
                  <a:srgbClr val="FFC000"/>
                </a:solidFill>
                <a:latin typeface="+mj-lt"/>
                <a:ea typeface="+mj-ea"/>
                <a:cs typeface="+mj-cs"/>
              </a:rPr>
              <a:t>Умисне тяжке тілесне ушкодження</a:t>
            </a:r>
            <a:r>
              <a:rPr lang="uk-UA" sz="2000" b="1" cap="all" dirty="0">
                <a:ln w="3175" cmpd="sng">
                  <a:noFill/>
                </a:ln>
                <a:solidFill>
                  <a:srgbClr val="FFFF00"/>
                </a:solidFill>
                <a:latin typeface="+mj-lt"/>
                <a:ea typeface="+mj-ea"/>
                <a:cs typeface="+mj-cs"/>
              </a:rPr>
              <a:t>, вчинене способом, що має </a:t>
            </a:r>
            <a:r>
              <a:rPr lang="uk-UA" sz="2000" b="1" cap="all" dirty="0">
                <a:ln w="3175" cmpd="sng">
                  <a:noFill/>
                </a:ln>
                <a:solidFill>
                  <a:srgbClr val="FFC000"/>
                </a:solidFill>
                <a:latin typeface="+mj-lt"/>
                <a:ea typeface="+mj-ea"/>
                <a:cs typeface="+mj-cs"/>
              </a:rPr>
              <a:t>характер особливого мучення, або вчинене групою осіб, а також з метою залякування потерпілого або інших осіб, чи з мотивів расової, національної або релігійної нетерпимості, або вчинене на замовлення, або таке, що спричинило смерть потерпілого, </a:t>
            </a:r>
            <a:r>
              <a:rPr lang="uk-UA" sz="2000" b="1" cap="all" dirty="0">
                <a:ln w="3175" cmpd="sng">
                  <a:noFill/>
                </a:ln>
                <a:solidFill>
                  <a:srgbClr val="FFFF00"/>
                </a:solidFill>
                <a:latin typeface="+mj-lt"/>
                <a:ea typeface="+mj-ea"/>
                <a:cs typeface="+mj-cs"/>
              </a:rPr>
              <a:t>— карається </a:t>
            </a:r>
            <a:r>
              <a:rPr lang="uk-UA" sz="2000" b="1" cap="all" dirty="0">
                <a:ln w="3175" cmpd="sng">
                  <a:noFill/>
                </a:ln>
                <a:solidFill>
                  <a:srgbClr val="FFC000"/>
                </a:solidFill>
                <a:latin typeface="+mj-lt"/>
                <a:ea typeface="+mj-ea"/>
                <a:cs typeface="+mj-cs"/>
              </a:rPr>
              <a:t>позбавленням волі на строк від семи до десяти років.</a:t>
            </a:r>
            <a:endParaRPr lang="ru-RU" sz="2000" b="1" cap="all" dirty="0">
              <a:ln w="3175" cmpd="sng">
                <a:noFill/>
              </a:ln>
              <a:solidFill>
                <a:srgbClr val="FFC000"/>
              </a:solidFill>
              <a:latin typeface="+mj-lt"/>
              <a:ea typeface="+mj-ea"/>
              <a:cs typeface="+mj-cs"/>
            </a:endParaRPr>
          </a:p>
          <a:p>
            <a:r>
              <a:rPr lang="uk-UA" sz="2000" b="1" cap="all" dirty="0">
                <a:ln w="3175" cmpd="sng">
                  <a:noFill/>
                </a:ln>
                <a:solidFill>
                  <a:srgbClr val="FFC000"/>
                </a:solidFill>
                <a:latin typeface="+mj-lt"/>
                <a:ea typeface="+mj-ea"/>
                <a:cs typeface="+mj-cs"/>
              </a:rPr>
              <a:t>Стаття 122. </a:t>
            </a:r>
            <a:r>
              <a:rPr lang="uk-UA" sz="2000" b="1" cap="all" dirty="0">
                <a:ln w="3175" cmpd="sng">
                  <a:noFill/>
                </a:ln>
                <a:solidFill>
                  <a:srgbClr val="FFFF00"/>
                </a:solidFill>
                <a:latin typeface="+mj-lt"/>
                <a:ea typeface="+mj-ea"/>
                <a:cs typeface="+mj-cs"/>
              </a:rPr>
              <a:t>Умисне середньої тяжкості тілесне ушкодження </a:t>
            </a:r>
            <a:endParaRPr lang="en-US" sz="2000" b="1" cap="all" dirty="0" smtClean="0">
              <a:ln w="3175" cmpd="sng">
                <a:noFill/>
              </a:ln>
              <a:solidFill>
                <a:srgbClr val="FFFF00"/>
              </a:solidFill>
              <a:latin typeface="+mj-lt"/>
              <a:ea typeface="+mj-ea"/>
              <a:cs typeface="+mj-cs"/>
            </a:endParaRPr>
          </a:p>
          <a:p>
            <a:pPr marL="457200" indent="-457200">
              <a:buAutoNum type="arabicPeriod"/>
            </a:pPr>
            <a:r>
              <a:rPr lang="uk-UA" sz="2000" b="1" cap="all" dirty="0" smtClean="0">
                <a:ln w="3175" cmpd="sng">
                  <a:noFill/>
                </a:ln>
                <a:solidFill>
                  <a:srgbClr val="FFC000"/>
                </a:solidFill>
                <a:latin typeface="+mj-lt"/>
                <a:ea typeface="+mj-ea"/>
                <a:cs typeface="+mj-cs"/>
              </a:rPr>
              <a:t>Умисне </a:t>
            </a:r>
            <a:r>
              <a:rPr lang="uk-UA" sz="2000" b="1" cap="all" dirty="0">
                <a:ln w="3175" cmpd="sng">
                  <a:noFill/>
                </a:ln>
                <a:solidFill>
                  <a:srgbClr val="FFC000"/>
                </a:solidFill>
                <a:latin typeface="+mj-lt"/>
                <a:ea typeface="+mj-ea"/>
                <a:cs typeface="+mj-cs"/>
              </a:rPr>
              <a:t>середньої тяжкості тілесне ушкодження</a:t>
            </a:r>
            <a:r>
              <a:rPr lang="uk-UA" sz="2000" b="1" cap="all" dirty="0">
                <a:ln w="3175" cmpd="sng">
                  <a:noFill/>
                </a:ln>
                <a:solidFill>
                  <a:srgbClr val="FFFF00"/>
                </a:solidFill>
                <a:latin typeface="+mj-lt"/>
                <a:ea typeface="+mj-ea"/>
                <a:cs typeface="+mj-cs"/>
              </a:rPr>
              <a:t>, тобто умисне ушкодження, яке не є </a:t>
            </a:r>
            <a:r>
              <a:rPr lang="uk-UA" sz="2000" b="1" cap="all" dirty="0">
                <a:ln w="3175" cmpd="sng">
                  <a:noFill/>
                </a:ln>
                <a:solidFill>
                  <a:srgbClr val="FFFF00"/>
                </a:solidFill>
                <a:latin typeface="+mj-lt"/>
                <a:ea typeface="+mj-ea"/>
                <a:cs typeface="+mj-cs"/>
              </a:rPr>
              <a:t>небезпечним </a:t>
            </a:r>
            <a:r>
              <a:rPr lang="uk-UA" sz="2000" b="1" cap="all" dirty="0">
                <a:ln w="3175" cmpd="sng">
                  <a:noFill/>
                </a:ln>
                <a:solidFill>
                  <a:srgbClr val="FFFF00"/>
                </a:solidFill>
                <a:latin typeface="+mj-lt"/>
                <a:ea typeface="+mj-ea"/>
                <a:cs typeface="+mj-cs"/>
              </a:rPr>
              <a:t>для життя і не потягло за собою наслідків, передбачених у статті 121 цього Кодексу, але таке, що спричинило тривалий розлад здоров’я або значну стійку втрату працездатності менш як на одну третину, — карається </a:t>
            </a:r>
            <a:r>
              <a:rPr lang="uk-UA" sz="2000" b="1" cap="all" dirty="0">
                <a:ln w="3175" cmpd="sng">
                  <a:noFill/>
                </a:ln>
                <a:solidFill>
                  <a:srgbClr val="FFC000"/>
                </a:solidFill>
                <a:latin typeface="+mj-lt"/>
                <a:ea typeface="+mj-ea"/>
                <a:cs typeface="+mj-cs"/>
              </a:rPr>
              <a:t>виправними роботами на строк до двох років або обмеженням волі на строк до трьох років, або позбавленням волі на строк до трьох років</a:t>
            </a:r>
            <a:r>
              <a:rPr lang="uk-UA" sz="2000" b="1" cap="all" dirty="0">
                <a:ln w="3175" cmpd="sng">
                  <a:noFill/>
                </a:ln>
                <a:solidFill>
                  <a:srgbClr val="FFFF00"/>
                </a:solidFill>
                <a:latin typeface="+mj-lt"/>
                <a:ea typeface="+mj-ea"/>
                <a:cs typeface="+mj-cs"/>
              </a:rPr>
              <a:t>. </a:t>
            </a:r>
            <a:endParaRPr lang="en-US" sz="2000" b="1" cap="all" dirty="0" smtClean="0">
              <a:ln w="3175" cmpd="sng">
                <a:noFill/>
              </a:ln>
              <a:solidFill>
                <a:srgbClr val="FFFF00"/>
              </a:solidFill>
              <a:latin typeface="+mj-lt"/>
              <a:ea typeface="+mj-ea"/>
              <a:cs typeface="+mj-cs"/>
            </a:endParaRPr>
          </a:p>
          <a:p>
            <a:pPr marL="457200" indent="-457200">
              <a:buAutoNum type="arabicPeriod"/>
            </a:pPr>
            <a:r>
              <a:rPr lang="uk-UA" sz="2000" b="1" cap="all" dirty="0" smtClean="0">
                <a:ln w="3175" cmpd="sng">
                  <a:noFill/>
                </a:ln>
                <a:solidFill>
                  <a:srgbClr val="FFFF00"/>
                </a:solidFill>
                <a:latin typeface="+mj-lt"/>
                <a:ea typeface="+mj-ea"/>
                <a:cs typeface="+mj-cs"/>
              </a:rPr>
              <a:t>2</a:t>
            </a:r>
            <a:r>
              <a:rPr lang="uk-UA" sz="2000" b="1" cap="all" dirty="0">
                <a:ln w="3175" cmpd="sng">
                  <a:noFill/>
                </a:ln>
                <a:solidFill>
                  <a:srgbClr val="FFFF00"/>
                </a:solidFill>
                <a:latin typeface="+mj-lt"/>
                <a:ea typeface="+mj-ea"/>
                <a:cs typeface="+mj-cs"/>
              </a:rPr>
              <a:t>. Ті самі </a:t>
            </a:r>
            <a:r>
              <a:rPr lang="uk-UA" sz="2000" b="1" cap="all" dirty="0">
                <a:ln w="3175" cmpd="sng">
                  <a:noFill/>
                </a:ln>
                <a:solidFill>
                  <a:srgbClr val="FFC000"/>
                </a:solidFill>
                <a:latin typeface="+mj-lt"/>
                <a:ea typeface="+mj-ea"/>
                <a:cs typeface="+mj-cs"/>
              </a:rPr>
              <a:t>дії, вчинені з метою залякування потерпілого або його родичів чи примусу до певних дій або з мотивів расової, національної чи релігійної нетерпимості, </a:t>
            </a:r>
            <a:r>
              <a:rPr lang="uk-UA" sz="2000" b="1" cap="all" dirty="0">
                <a:ln w="3175" cmpd="sng">
                  <a:noFill/>
                </a:ln>
                <a:solidFill>
                  <a:srgbClr val="FFFF00"/>
                </a:solidFill>
                <a:latin typeface="+mj-lt"/>
                <a:ea typeface="+mj-ea"/>
                <a:cs typeface="+mj-cs"/>
              </a:rPr>
              <a:t>— караються </a:t>
            </a:r>
            <a:r>
              <a:rPr lang="uk-UA" sz="2000" b="1" cap="all" dirty="0">
                <a:ln w="3175" cmpd="sng">
                  <a:noFill/>
                </a:ln>
                <a:solidFill>
                  <a:srgbClr val="FFC000"/>
                </a:solidFill>
                <a:latin typeface="+mj-lt"/>
                <a:ea typeface="+mj-ea"/>
                <a:cs typeface="+mj-cs"/>
              </a:rPr>
              <a:t>позбавленням волі від трьох до п’яти </a:t>
            </a:r>
            <a:r>
              <a:rPr lang="uk-UA" sz="2000" b="1" cap="all" dirty="0">
                <a:ln w="3175" cmpd="sng">
                  <a:noFill/>
                </a:ln>
                <a:solidFill>
                  <a:srgbClr val="FFC000"/>
                </a:solidFill>
                <a:latin typeface="+mj-lt"/>
                <a:ea typeface="+mj-ea"/>
                <a:cs typeface="+mj-cs"/>
              </a:rPr>
              <a:t>років</a:t>
            </a:r>
            <a:r>
              <a:rPr lang="uk-UA" sz="2100" b="1" cap="all" dirty="0">
                <a:ln w="3175" cmpd="sng">
                  <a:noFill/>
                </a:ln>
                <a:solidFill>
                  <a:srgbClr val="FFC000"/>
                </a:solidFill>
                <a:latin typeface="+mj-lt"/>
                <a:ea typeface="+mj-ea"/>
                <a:cs typeface="+mj-cs"/>
              </a:rPr>
              <a:t>.</a:t>
            </a:r>
            <a:r>
              <a:rPr lang="en-US" sz="2100" b="1" cap="all" dirty="0">
                <a:ln w="3175" cmpd="sng">
                  <a:noFill/>
                </a:ln>
                <a:solidFill>
                  <a:srgbClr val="FFC000"/>
                </a:solidFill>
                <a:latin typeface="+mj-lt"/>
                <a:ea typeface="+mj-ea"/>
                <a:cs typeface="+mj-cs"/>
              </a:rPr>
              <a:t> </a:t>
            </a:r>
            <a:endParaRPr lang="en-US" sz="2100" b="1" cap="all" dirty="0" smtClean="0">
              <a:ln w="3175" cmpd="sng">
                <a:noFill/>
              </a:ln>
              <a:solidFill>
                <a:srgbClr val="FFC000"/>
              </a:solidFill>
              <a:latin typeface="+mj-lt"/>
              <a:ea typeface="+mj-ea"/>
              <a:cs typeface="+mj-cs"/>
            </a:endParaRPr>
          </a:p>
          <a:p>
            <a:r>
              <a:rPr lang="en-US" sz="2100" b="1" cap="all" dirty="0" smtClean="0">
                <a:ln w="3175" cmpd="sng">
                  <a:noFill/>
                </a:ln>
                <a:solidFill>
                  <a:srgbClr val="FFC000"/>
                </a:solidFill>
                <a:latin typeface="+mj-lt"/>
                <a:ea typeface="+mj-ea"/>
                <a:cs typeface="+mj-cs"/>
              </a:rPr>
              <a:t>                                                                                                                </a:t>
            </a:r>
            <a:r>
              <a:rPr lang="en-US" sz="2100" b="1" cap="all" dirty="0" smtClean="0">
                <a:ln w="3175" cmpd="sng">
                  <a:noFill/>
                </a:ln>
                <a:solidFill>
                  <a:srgbClr val="FFFF00"/>
                </a:solidFill>
                <a:latin typeface="+mj-lt"/>
                <a:ea typeface="+mj-ea"/>
                <a:cs typeface="+mj-cs"/>
              </a:rPr>
              <a:t>                          </a:t>
            </a:r>
            <a:r>
              <a:rPr lang="ru-RU" sz="2400" dirty="0" smtClean="0">
                <a:solidFill>
                  <a:srgbClr val="FFC000"/>
                </a:solidFill>
              </a:rPr>
              <a:t>К</a:t>
            </a:r>
            <a:r>
              <a:rPr lang="uk-UA" sz="2400" dirty="0" err="1" smtClean="0">
                <a:solidFill>
                  <a:srgbClr val="FFC000"/>
                </a:solidFill>
              </a:rPr>
              <a:t>римінальний</a:t>
            </a:r>
            <a:r>
              <a:rPr lang="uk-UA" sz="2400" dirty="0" smtClean="0">
                <a:solidFill>
                  <a:srgbClr val="FFC000"/>
                </a:solidFill>
              </a:rPr>
              <a:t> </a:t>
            </a:r>
            <a:r>
              <a:rPr lang="uk-UA" sz="2400" dirty="0">
                <a:solidFill>
                  <a:srgbClr val="FFC000"/>
                </a:solidFill>
              </a:rPr>
              <a:t>кодекс </a:t>
            </a:r>
            <a:r>
              <a:rPr lang="ru-RU" sz="2400" dirty="0" err="1" smtClean="0">
                <a:solidFill>
                  <a:srgbClr val="FFC000"/>
                </a:solidFill>
              </a:rPr>
              <a:t>України</a:t>
            </a:r>
            <a:endParaRPr lang="ru-RU" sz="2400" dirty="0">
              <a:solidFill>
                <a:srgbClr val="FFC000"/>
              </a:solidFill>
            </a:endParaRPr>
          </a:p>
        </p:txBody>
      </p:sp>
    </p:spTree>
    <p:extLst>
      <p:ext uri="{BB962C8B-B14F-4D97-AF65-F5344CB8AC3E}">
        <p14:creationId xmlns:p14="http://schemas.microsoft.com/office/powerpoint/2010/main" val="2641951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5143" y="44735"/>
            <a:ext cx="11843657" cy="6801862"/>
          </a:xfrm>
          <a:prstGeom prst="rect">
            <a:avLst/>
          </a:prstGeom>
        </p:spPr>
        <p:txBody>
          <a:bodyPr wrap="square">
            <a:spAutoFit/>
          </a:bodyPr>
          <a:lstStyle/>
          <a:p>
            <a:pPr algn="ctr"/>
            <a:r>
              <a:rPr lang="ru-RU" sz="4400" b="1" cap="all" dirty="0" err="1">
                <a:ln w="3175" cmpd="sng">
                  <a:noFill/>
                </a:ln>
                <a:solidFill>
                  <a:srgbClr val="FFFF00"/>
                </a:solidFill>
                <a:latin typeface="+mj-lt"/>
                <a:ea typeface="+mj-ea"/>
                <a:cs typeface="+mj-cs"/>
              </a:rPr>
              <a:t>Куди</a:t>
            </a:r>
            <a:r>
              <a:rPr lang="ru-RU" sz="4400" b="1" cap="all" dirty="0">
                <a:ln w="3175" cmpd="sng">
                  <a:noFill/>
                </a:ln>
                <a:solidFill>
                  <a:srgbClr val="FFFF00"/>
                </a:solidFill>
                <a:latin typeface="+mj-lt"/>
                <a:ea typeface="+mj-ea"/>
                <a:cs typeface="+mj-cs"/>
              </a:rPr>
              <a:t> </a:t>
            </a:r>
            <a:r>
              <a:rPr lang="ru-RU" sz="4400" b="1" cap="all" dirty="0" err="1" smtClean="0">
                <a:ln w="3175" cmpd="sng">
                  <a:noFill/>
                </a:ln>
                <a:solidFill>
                  <a:srgbClr val="FFFF00"/>
                </a:solidFill>
                <a:latin typeface="+mj-lt"/>
                <a:ea typeface="+mj-ea"/>
                <a:cs typeface="+mj-cs"/>
              </a:rPr>
              <a:t>звертатися</a:t>
            </a:r>
            <a:endParaRPr lang="ru-RU" sz="4400" b="1" cap="all" dirty="0" smtClean="0">
              <a:ln w="3175" cmpd="sng">
                <a:noFill/>
              </a:ln>
              <a:solidFill>
                <a:srgbClr val="FFFF00"/>
              </a:solidFill>
              <a:latin typeface="+mj-lt"/>
              <a:ea typeface="+mj-ea"/>
              <a:cs typeface="+mj-cs"/>
            </a:endParaRPr>
          </a:p>
          <a:p>
            <a:pPr algn="ctr"/>
            <a:endParaRPr lang="ru-RU" b="1" cap="all" dirty="0" smtClean="0">
              <a:ln w="3175" cmpd="sng">
                <a:noFill/>
              </a:ln>
              <a:solidFill>
                <a:srgbClr val="FFFF00"/>
              </a:solidFill>
              <a:latin typeface="+mj-lt"/>
              <a:ea typeface="+mj-ea"/>
              <a:cs typeface="+mj-cs"/>
            </a:endParaRPr>
          </a:p>
          <a:p>
            <a:pPr algn="just"/>
            <a:r>
              <a:rPr lang="ru-RU" sz="2400" b="1" cap="all" dirty="0" err="1" smtClean="0">
                <a:ln w="3175" cmpd="sng">
                  <a:noFill/>
                </a:ln>
                <a:solidFill>
                  <a:srgbClr val="FFFF00"/>
                </a:solidFill>
                <a:latin typeface="+mj-lt"/>
                <a:ea typeface="+mj-ea"/>
                <a:cs typeface="+mj-cs"/>
              </a:rPr>
              <a:t>телефонуйте</a:t>
            </a:r>
            <a:r>
              <a:rPr lang="ru-RU" sz="2400" b="1" cap="all" dirty="0" smtClean="0">
                <a:ln w="3175" cmpd="sng">
                  <a:noFill/>
                </a:ln>
                <a:solidFill>
                  <a:srgbClr val="FFFF00"/>
                </a:solidFill>
                <a:latin typeface="+mj-lt"/>
                <a:ea typeface="+mj-ea"/>
                <a:cs typeface="+mj-cs"/>
              </a:rPr>
              <a:t> </a:t>
            </a:r>
            <a:r>
              <a:rPr lang="ru-RU" sz="2400" b="1" cap="all" dirty="0">
                <a:ln w="3175" cmpd="sng">
                  <a:noFill/>
                </a:ln>
                <a:solidFill>
                  <a:srgbClr val="FFFF00"/>
                </a:solidFill>
                <a:latin typeface="+mj-lt"/>
                <a:ea typeface="+mj-ea"/>
                <a:cs typeface="+mj-cs"/>
              </a:rPr>
              <a:t>до контакт-центру </a:t>
            </a:r>
            <a:r>
              <a:rPr lang="ru-RU" sz="2400" b="1" cap="all" dirty="0" err="1">
                <a:ln w="3175" cmpd="sng">
                  <a:noFill/>
                </a:ln>
                <a:solidFill>
                  <a:srgbClr val="FFFF00"/>
                </a:solidFill>
                <a:latin typeface="+mj-lt"/>
                <a:ea typeface="+mj-ea"/>
                <a:cs typeface="+mj-cs"/>
              </a:rPr>
              <a:t>системи</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безоплатної</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правової</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допомоги</a:t>
            </a:r>
            <a:r>
              <a:rPr lang="ru-RU" sz="2400" b="1" cap="all" dirty="0">
                <a:ln w="3175" cmpd="sng">
                  <a:noFill/>
                </a:ln>
                <a:solidFill>
                  <a:srgbClr val="FFFF00"/>
                </a:solidFill>
                <a:latin typeface="+mj-lt"/>
                <a:ea typeface="+mj-ea"/>
                <a:cs typeface="+mj-cs"/>
              </a:rPr>
              <a:t> за номером </a:t>
            </a:r>
            <a:r>
              <a:rPr lang="ru-RU" sz="4400" b="1" cap="all" dirty="0">
                <a:ln w="3175" cmpd="sng">
                  <a:noFill/>
                </a:ln>
                <a:solidFill>
                  <a:srgbClr val="FFC000"/>
                </a:solidFill>
                <a:latin typeface="+mj-lt"/>
                <a:ea typeface="+mj-ea"/>
                <a:cs typeface="+mj-cs"/>
              </a:rPr>
              <a:t>0 (800) 213 103</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цілодобово</a:t>
            </a:r>
            <a:r>
              <a:rPr lang="ru-RU" sz="2400" b="1" cap="all" dirty="0">
                <a:ln w="3175" cmpd="sng">
                  <a:noFill/>
                </a:ln>
                <a:solidFill>
                  <a:srgbClr val="FFFF00"/>
                </a:solidFill>
                <a:latin typeface="+mj-lt"/>
                <a:ea typeface="+mj-ea"/>
                <a:cs typeface="+mj-cs"/>
              </a:rPr>
              <a:t> та </a:t>
            </a:r>
            <a:r>
              <a:rPr lang="ru-RU" sz="2400" b="1" cap="all" dirty="0" err="1">
                <a:ln w="3175" cmpd="sng">
                  <a:noFill/>
                </a:ln>
                <a:solidFill>
                  <a:srgbClr val="FFFF00"/>
                </a:solidFill>
                <a:latin typeface="+mj-lt"/>
                <a:ea typeface="+mj-ea"/>
                <a:cs typeface="+mj-cs"/>
              </a:rPr>
              <a:t>безкоштовно</a:t>
            </a:r>
            <a:r>
              <a:rPr lang="ru-RU" sz="2400" b="1" cap="all" dirty="0">
                <a:ln w="3175" cmpd="sng">
                  <a:noFill/>
                </a:ln>
                <a:solidFill>
                  <a:srgbClr val="FFFF00"/>
                </a:solidFill>
                <a:latin typeface="+mj-lt"/>
                <a:ea typeface="+mj-ea"/>
                <a:cs typeface="+mj-cs"/>
              </a:rPr>
              <a:t> в межах </a:t>
            </a:r>
            <a:r>
              <a:rPr lang="ru-RU" sz="2400" b="1" cap="all" dirty="0" err="1">
                <a:ln w="3175" cmpd="sng">
                  <a:noFill/>
                </a:ln>
                <a:solidFill>
                  <a:srgbClr val="FFFF00"/>
                </a:solidFill>
                <a:latin typeface="+mj-lt"/>
                <a:ea typeface="+mj-ea"/>
                <a:cs typeface="+mj-cs"/>
              </a:rPr>
              <a:t>України</a:t>
            </a:r>
            <a:r>
              <a:rPr lang="ru-RU" sz="2400" b="1" cap="all" dirty="0">
                <a:ln w="3175" cmpd="sng">
                  <a:noFill/>
                </a:ln>
                <a:solidFill>
                  <a:srgbClr val="FFFF00"/>
                </a:solidFill>
                <a:latin typeface="+mj-lt"/>
                <a:ea typeface="+mj-ea"/>
                <a:cs typeface="+mj-cs"/>
              </a:rPr>
              <a:t>. </a:t>
            </a:r>
            <a:endParaRPr lang="ru-RU" sz="2400" b="1" cap="all" dirty="0" smtClean="0">
              <a:ln w="3175" cmpd="sng">
                <a:noFill/>
              </a:ln>
              <a:solidFill>
                <a:srgbClr val="FFFF00"/>
              </a:solidFill>
              <a:latin typeface="+mj-lt"/>
              <a:ea typeface="+mj-ea"/>
              <a:cs typeface="+mj-cs"/>
            </a:endParaRPr>
          </a:p>
          <a:p>
            <a:pPr algn="just"/>
            <a:endParaRPr lang="ru-RU" sz="2400" b="1" cap="all" dirty="0">
              <a:ln w="3175" cmpd="sng">
                <a:noFill/>
              </a:ln>
              <a:solidFill>
                <a:srgbClr val="FFFF00"/>
              </a:solidFill>
              <a:latin typeface="+mj-lt"/>
              <a:ea typeface="+mj-ea"/>
              <a:cs typeface="+mj-cs"/>
            </a:endParaRPr>
          </a:p>
          <a:p>
            <a:pPr algn="just"/>
            <a:r>
              <a:rPr lang="ru-RU" sz="2400" b="1" cap="all" dirty="0" smtClean="0">
                <a:ln w="3175" cmpd="sng">
                  <a:noFill/>
                </a:ln>
                <a:solidFill>
                  <a:srgbClr val="FFFF00"/>
                </a:solidFill>
                <a:latin typeface="+mj-lt"/>
                <a:ea typeface="+mj-ea"/>
                <a:cs typeface="+mj-cs"/>
              </a:rPr>
              <a:t>В </a:t>
            </a:r>
            <a:r>
              <a:rPr lang="ru-RU" sz="2400" b="1" cap="all" dirty="0">
                <a:ln w="3175" cmpd="sng">
                  <a:noFill/>
                </a:ln>
                <a:solidFill>
                  <a:srgbClr val="FFFF00"/>
                </a:solidFill>
                <a:latin typeface="+mj-lt"/>
                <a:ea typeface="+mj-ea"/>
                <a:cs typeface="+mj-cs"/>
              </a:rPr>
              <a:t>центрах та бюро </a:t>
            </a:r>
            <a:r>
              <a:rPr lang="ru-RU" sz="2400" b="1" cap="all" dirty="0" err="1">
                <a:ln w="3175" cmpd="sng">
                  <a:noFill/>
                </a:ln>
                <a:solidFill>
                  <a:srgbClr val="FFFF00"/>
                </a:solidFill>
                <a:latin typeface="+mj-lt"/>
                <a:ea typeface="+mj-ea"/>
                <a:cs typeface="+mj-cs"/>
              </a:rPr>
              <a:t>надання</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безоплатної</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правової</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допомоги</a:t>
            </a:r>
            <a:r>
              <a:rPr lang="ru-RU" sz="2400" b="1" cap="all" dirty="0">
                <a:ln w="3175" cmpd="sng">
                  <a:noFill/>
                </a:ln>
                <a:solidFill>
                  <a:srgbClr val="FFFF00"/>
                </a:solidFill>
                <a:latin typeface="+mj-lt"/>
                <a:ea typeface="+mj-ea"/>
                <a:cs typeface="+mj-cs"/>
              </a:rPr>
              <a:t> по </a:t>
            </a:r>
            <a:r>
              <a:rPr lang="ru-RU" sz="2400" b="1" cap="all" dirty="0" err="1">
                <a:ln w="3175" cmpd="sng">
                  <a:noFill/>
                </a:ln>
                <a:solidFill>
                  <a:srgbClr val="FFFF00"/>
                </a:solidFill>
                <a:latin typeface="+mj-lt"/>
                <a:ea typeface="+mj-ea"/>
                <a:cs typeface="+mj-cs"/>
              </a:rPr>
              <a:t>всій</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Україні</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ви</a:t>
            </a:r>
            <a:r>
              <a:rPr lang="ru-RU" sz="2400" b="1" cap="all" dirty="0">
                <a:ln w="3175" cmpd="sng">
                  <a:noFill/>
                </a:ln>
                <a:solidFill>
                  <a:srgbClr val="FFFF00"/>
                </a:solidFill>
                <a:latin typeface="+mj-lt"/>
                <a:ea typeface="+mj-ea"/>
                <a:cs typeface="+mj-cs"/>
              </a:rPr>
              <a:t> можете </a:t>
            </a:r>
            <a:r>
              <a:rPr lang="ru-RU" sz="2400" b="1" cap="all" dirty="0" err="1">
                <a:ln w="3175" cmpd="sng">
                  <a:noFill/>
                </a:ln>
                <a:solidFill>
                  <a:srgbClr val="FFFF00"/>
                </a:solidFill>
                <a:latin typeface="+mj-lt"/>
                <a:ea typeface="+mj-ea"/>
                <a:cs typeface="+mj-cs"/>
              </a:rPr>
              <a:t>отримати</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юридичну</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консультацію</a:t>
            </a:r>
            <a:r>
              <a:rPr lang="ru-RU" sz="2400" b="1" cap="all" dirty="0">
                <a:ln w="3175" cmpd="sng">
                  <a:noFill/>
                </a:ln>
                <a:solidFill>
                  <a:srgbClr val="FFFF00"/>
                </a:solidFill>
                <a:latin typeface="+mj-lt"/>
                <a:ea typeface="+mj-ea"/>
                <a:cs typeface="+mj-cs"/>
              </a:rPr>
              <a:t> та </a:t>
            </a:r>
            <a:r>
              <a:rPr lang="ru-RU" sz="2400" b="1" cap="all" dirty="0" err="1">
                <a:ln w="3175" cmpd="sng">
                  <a:noFill/>
                </a:ln>
                <a:solidFill>
                  <a:srgbClr val="FFFF00"/>
                </a:solidFill>
                <a:latin typeface="+mj-lt"/>
                <a:ea typeface="+mj-ea"/>
                <a:cs typeface="+mj-cs"/>
              </a:rPr>
              <a:t>правовий</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захист</a:t>
            </a:r>
            <a:r>
              <a:rPr lang="ru-RU" sz="2400" b="1" cap="all" dirty="0">
                <a:ln w="3175" cmpd="sng">
                  <a:noFill/>
                </a:ln>
                <a:solidFill>
                  <a:srgbClr val="FFFF00"/>
                </a:solidFill>
                <a:latin typeface="+mj-lt"/>
                <a:ea typeface="+mj-ea"/>
                <a:cs typeface="+mj-cs"/>
              </a:rPr>
              <a:t>.</a:t>
            </a:r>
          </a:p>
          <a:p>
            <a:endParaRPr lang="ru-RU" sz="1100" b="1" cap="all" dirty="0">
              <a:ln w="3175" cmpd="sng">
                <a:noFill/>
              </a:ln>
              <a:solidFill>
                <a:srgbClr val="FFFF00"/>
              </a:solidFill>
              <a:latin typeface="+mj-lt"/>
              <a:ea typeface="+mj-ea"/>
              <a:cs typeface="+mj-cs"/>
            </a:endParaRPr>
          </a:p>
          <a:p>
            <a:r>
              <a:rPr lang="ru-RU" sz="4400" b="1" cap="all" dirty="0">
                <a:ln w="3175" cmpd="sng">
                  <a:noFill/>
                </a:ln>
                <a:solidFill>
                  <a:srgbClr val="FFC000"/>
                </a:solidFill>
                <a:latin typeface="+mj-lt"/>
                <a:ea typeface="+mj-ea"/>
                <a:cs typeface="+mj-cs"/>
              </a:rPr>
              <a:t>ВАЖЛИВО: </a:t>
            </a:r>
            <a:r>
              <a:rPr lang="ru-RU" sz="2400" b="1" cap="all" dirty="0" err="1">
                <a:ln w="3175" cmpd="sng">
                  <a:noFill/>
                </a:ln>
                <a:solidFill>
                  <a:srgbClr val="FFFF00"/>
                </a:solidFill>
                <a:latin typeface="+mj-lt"/>
                <a:ea typeface="+mj-ea"/>
                <a:cs typeface="+mj-cs"/>
              </a:rPr>
              <a:t>діти</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мають</a:t>
            </a:r>
            <a:r>
              <a:rPr lang="ru-RU" sz="2400" b="1" cap="all" dirty="0">
                <a:ln w="3175" cmpd="sng">
                  <a:noFill/>
                </a:ln>
                <a:solidFill>
                  <a:srgbClr val="FFFF00"/>
                </a:solidFill>
                <a:latin typeface="+mj-lt"/>
                <a:ea typeface="+mj-ea"/>
                <a:cs typeface="+mj-cs"/>
              </a:rPr>
              <a:t> право </a:t>
            </a:r>
            <a:r>
              <a:rPr lang="ru-RU" sz="2400" b="1" cap="all" dirty="0" err="1">
                <a:ln w="3175" cmpd="sng">
                  <a:noFill/>
                </a:ln>
                <a:solidFill>
                  <a:srgbClr val="FFFF00"/>
                </a:solidFill>
                <a:latin typeface="+mj-lt"/>
                <a:ea typeface="+mj-ea"/>
                <a:cs typeface="+mj-cs"/>
              </a:rPr>
              <a:t>безоплатно</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отримати</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послуги</a:t>
            </a:r>
            <a:r>
              <a:rPr lang="ru-RU" sz="2400" b="1" cap="all" dirty="0">
                <a:ln w="3175" cmpd="sng">
                  <a:noFill/>
                </a:ln>
                <a:solidFill>
                  <a:srgbClr val="FFFF00"/>
                </a:solidFill>
                <a:latin typeface="+mj-lt"/>
                <a:ea typeface="+mj-ea"/>
                <a:cs typeface="+mj-cs"/>
              </a:rPr>
              <a:t> адвоката (</a:t>
            </a:r>
            <a:r>
              <a:rPr lang="ru-RU" sz="2400" b="1" cap="all" dirty="0" err="1">
                <a:ln w="3175" cmpd="sng">
                  <a:noFill/>
                </a:ln>
                <a:solidFill>
                  <a:srgbClr val="FFFF00"/>
                </a:solidFill>
                <a:latin typeface="+mj-lt"/>
                <a:ea typeface="+mj-ea"/>
                <a:cs typeface="+mj-cs"/>
              </a:rPr>
              <a:t>складання</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заяв</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представництво</a:t>
            </a:r>
            <a:r>
              <a:rPr lang="ru-RU" sz="2400" b="1" cap="all" dirty="0">
                <a:ln w="3175" cmpd="sng">
                  <a:noFill/>
                </a:ln>
                <a:solidFill>
                  <a:srgbClr val="FFFF00"/>
                </a:solidFill>
                <a:latin typeface="+mj-lt"/>
                <a:ea typeface="+mj-ea"/>
                <a:cs typeface="+mj-cs"/>
              </a:rPr>
              <a:t> в </a:t>
            </a:r>
            <a:r>
              <a:rPr lang="ru-RU" sz="2400" b="1" cap="all" dirty="0" err="1">
                <a:ln w="3175" cmpd="sng">
                  <a:noFill/>
                </a:ln>
                <a:solidFill>
                  <a:srgbClr val="FFFF00"/>
                </a:solidFill>
                <a:latin typeface="+mj-lt"/>
                <a:ea typeface="+mj-ea"/>
                <a:cs typeface="+mj-cs"/>
              </a:rPr>
              <a:t>суді</a:t>
            </a:r>
            <a:r>
              <a:rPr lang="ru-RU" sz="2400" b="1" cap="all" dirty="0">
                <a:ln w="3175" cmpd="sng">
                  <a:noFill/>
                </a:ln>
                <a:solidFill>
                  <a:srgbClr val="FFFF00"/>
                </a:solidFill>
                <a:latin typeface="+mj-lt"/>
                <a:ea typeface="+mj-ea"/>
                <a:cs typeface="+mj-cs"/>
              </a:rPr>
              <a:t>).</a:t>
            </a:r>
          </a:p>
          <a:p>
            <a:endParaRPr lang="ru-RU" sz="2400" b="1" cap="all" dirty="0">
              <a:ln w="3175" cmpd="sng">
                <a:noFill/>
              </a:ln>
              <a:solidFill>
                <a:srgbClr val="FFFF00"/>
              </a:solidFill>
              <a:latin typeface="+mj-lt"/>
              <a:ea typeface="+mj-ea"/>
              <a:cs typeface="+mj-cs"/>
            </a:endParaRPr>
          </a:p>
          <a:p>
            <a:r>
              <a:rPr lang="ru-RU" sz="2400" b="1" cap="all" dirty="0" err="1">
                <a:ln w="3175" cmpd="sng">
                  <a:noFill/>
                </a:ln>
                <a:solidFill>
                  <a:srgbClr val="FFFF00"/>
                </a:solidFill>
                <a:latin typeface="+mj-lt"/>
                <a:ea typeface="+mj-ea"/>
                <a:cs typeface="+mj-cs"/>
              </a:rPr>
              <a:t>Якщо</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дитині</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необхідна</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психологічна</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допомога</a:t>
            </a:r>
            <a:r>
              <a:rPr lang="ru-RU" sz="2400" b="1" cap="all" dirty="0">
                <a:ln w="3175" cmpd="sng">
                  <a:noFill/>
                </a:ln>
                <a:solidFill>
                  <a:srgbClr val="FFFF00"/>
                </a:solidFill>
                <a:latin typeface="+mj-lt"/>
                <a:ea typeface="+mj-ea"/>
                <a:cs typeface="+mj-cs"/>
              </a:rPr>
              <a:t> – </a:t>
            </a:r>
            <a:endParaRPr lang="ru-RU" sz="2400" b="1" cap="all" dirty="0" smtClean="0">
              <a:ln w="3175" cmpd="sng">
                <a:noFill/>
              </a:ln>
              <a:solidFill>
                <a:srgbClr val="FFFF00"/>
              </a:solidFill>
              <a:latin typeface="+mj-lt"/>
              <a:ea typeface="+mj-ea"/>
              <a:cs typeface="+mj-cs"/>
            </a:endParaRPr>
          </a:p>
          <a:p>
            <a:r>
              <a:rPr lang="ru-RU" sz="2400" b="1" cap="all" dirty="0" err="1" smtClean="0">
                <a:ln w="3175" cmpd="sng">
                  <a:noFill/>
                </a:ln>
                <a:solidFill>
                  <a:srgbClr val="FFFF00"/>
                </a:solidFill>
                <a:latin typeface="+mj-lt"/>
                <a:ea typeface="+mj-ea"/>
                <a:cs typeface="+mj-cs"/>
              </a:rPr>
              <a:t>зверніться</a:t>
            </a:r>
            <a:r>
              <a:rPr lang="ru-RU" sz="2400" b="1" cap="all" dirty="0" smtClean="0">
                <a:ln w="3175" cmpd="sng">
                  <a:noFill/>
                </a:ln>
                <a:solidFill>
                  <a:srgbClr val="FFFF00"/>
                </a:solidFill>
                <a:latin typeface="+mj-lt"/>
                <a:ea typeface="+mj-ea"/>
                <a:cs typeface="+mj-cs"/>
              </a:rPr>
              <a:t> </a:t>
            </a:r>
            <a:r>
              <a:rPr lang="ru-RU" sz="2400" b="1" cap="all" dirty="0">
                <a:ln w="3175" cmpd="sng">
                  <a:noFill/>
                </a:ln>
                <a:solidFill>
                  <a:srgbClr val="FFFF00"/>
                </a:solidFill>
                <a:latin typeface="+mj-lt"/>
                <a:ea typeface="+mj-ea"/>
                <a:cs typeface="+mj-cs"/>
              </a:rPr>
              <a:t>на </a:t>
            </a:r>
            <a:r>
              <a:rPr lang="ru-RU" sz="2400" b="1" cap="all" dirty="0" err="1">
                <a:ln w="3175" cmpd="sng">
                  <a:noFill/>
                </a:ln>
                <a:solidFill>
                  <a:srgbClr val="FFFF00"/>
                </a:solidFill>
                <a:latin typeface="+mj-lt"/>
                <a:ea typeface="+mj-ea"/>
                <a:cs typeface="+mj-cs"/>
              </a:rPr>
              <a:t>Національну</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дитячу</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гарячу</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лінію</a:t>
            </a:r>
            <a:r>
              <a:rPr lang="ru-RU" sz="2400" b="1" cap="all" dirty="0">
                <a:ln w="3175" cmpd="sng">
                  <a:noFill/>
                </a:ln>
                <a:solidFill>
                  <a:srgbClr val="FFFF00"/>
                </a:solidFill>
                <a:latin typeface="+mj-lt"/>
                <a:ea typeface="+mj-ea"/>
                <a:cs typeface="+mj-cs"/>
              </a:rPr>
              <a:t>» </a:t>
            </a:r>
            <a:endParaRPr lang="ru-RU" sz="2400" b="1" cap="all" dirty="0" smtClean="0">
              <a:ln w="3175" cmpd="sng">
                <a:noFill/>
              </a:ln>
              <a:solidFill>
                <a:srgbClr val="FFFF00"/>
              </a:solidFill>
              <a:latin typeface="+mj-lt"/>
              <a:ea typeface="+mj-ea"/>
              <a:cs typeface="+mj-cs"/>
            </a:endParaRPr>
          </a:p>
          <a:p>
            <a:r>
              <a:rPr lang="ru-RU" sz="2400" b="1" cap="all" dirty="0" smtClean="0">
                <a:ln w="3175" cmpd="sng">
                  <a:noFill/>
                </a:ln>
                <a:solidFill>
                  <a:srgbClr val="FFFF00"/>
                </a:solidFill>
                <a:latin typeface="+mj-lt"/>
                <a:ea typeface="+mj-ea"/>
                <a:cs typeface="+mj-cs"/>
              </a:rPr>
              <a:t>для </a:t>
            </a:r>
            <a:r>
              <a:rPr lang="ru-RU" sz="2400" b="1" cap="all" dirty="0" err="1">
                <a:ln w="3175" cmpd="sng">
                  <a:noFill/>
                </a:ln>
                <a:solidFill>
                  <a:srgbClr val="FFFF00"/>
                </a:solidFill>
                <a:latin typeface="+mj-lt"/>
                <a:ea typeface="+mj-ea"/>
                <a:cs typeface="+mj-cs"/>
              </a:rPr>
              <a:t>дітей</a:t>
            </a:r>
            <a:r>
              <a:rPr lang="ru-RU" sz="2400" b="1" cap="all" dirty="0">
                <a:ln w="3175" cmpd="sng">
                  <a:noFill/>
                </a:ln>
                <a:solidFill>
                  <a:srgbClr val="FFFF00"/>
                </a:solidFill>
                <a:latin typeface="+mj-lt"/>
                <a:ea typeface="+mj-ea"/>
                <a:cs typeface="+mj-cs"/>
              </a:rPr>
              <a:t> та </a:t>
            </a:r>
            <a:r>
              <a:rPr lang="ru-RU" sz="2400" b="1" cap="all" dirty="0" err="1">
                <a:ln w="3175" cmpd="sng">
                  <a:noFill/>
                </a:ln>
                <a:solidFill>
                  <a:srgbClr val="FFFF00"/>
                </a:solidFill>
                <a:latin typeface="+mj-lt"/>
                <a:ea typeface="+mj-ea"/>
                <a:cs typeface="+mj-cs"/>
              </a:rPr>
              <a:t>батьків</a:t>
            </a:r>
            <a:r>
              <a:rPr lang="ru-RU" sz="2400" b="1" cap="all" dirty="0">
                <a:ln w="3175" cmpd="sng">
                  <a:noFill/>
                </a:ln>
                <a:solidFill>
                  <a:srgbClr val="FFFF00"/>
                </a:solidFill>
                <a:latin typeface="+mj-lt"/>
                <a:ea typeface="+mj-ea"/>
                <a:cs typeface="+mj-cs"/>
              </a:rPr>
              <a:t> з </a:t>
            </a:r>
            <a:r>
              <a:rPr lang="ru-RU" sz="2400" b="1" cap="all" dirty="0" err="1">
                <a:ln w="3175" cmpd="sng">
                  <a:noFill/>
                </a:ln>
                <a:solidFill>
                  <a:srgbClr val="FFFF00"/>
                </a:solidFill>
                <a:latin typeface="+mj-lt"/>
                <a:ea typeface="+mj-ea"/>
                <a:cs typeface="+mj-cs"/>
              </a:rPr>
              <a:t>питань</a:t>
            </a:r>
            <a:r>
              <a:rPr lang="ru-RU" sz="2400" b="1" cap="all" dirty="0">
                <a:ln w="3175" cmpd="sng">
                  <a:noFill/>
                </a:ln>
                <a:solidFill>
                  <a:srgbClr val="FFFF00"/>
                </a:solidFill>
                <a:latin typeface="+mj-lt"/>
                <a:ea typeface="+mj-ea"/>
                <a:cs typeface="+mj-cs"/>
              </a:rPr>
              <a:t> </a:t>
            </a:r>
            <a:r>
              <a:rPr lang="ru-RU" sz="2400" b="1" cap="all" dirty="0" err="1">
                <a:ln w="3175" cmpd="sng">
                  <a:noFill/>
                </a:ln>
                <a:solidFill>
                  <a:srgbClr val="FFFF00"/>
                </a:solidFill>
                <a:latin typeface="+mj-lt"/>
                <a:ea typeface="+mj-ea"/>
                <a:cs typeface="+mj-cs"/>
              </a:rPr>
              <a:t>захисту</a:t>
            </a:r>
            <a:r>
              <a:rPr lang="ru-RU" sz="2400" b="1" cap="all" dirty="0">
                <a:ln w="3175" cmpd="sng">
                  <a:noFill/>
                </a:ln>
                <a:solidFill>
                  <a:srgbClr val="FFFF00"/>
                </a:solidFill>
                <a:latin typeface="+mj-lt"/>
                <a:ea typeface="+mj-ea"/>
                <a:cs typeface="+mj-cs"/>
              </a:rPr>
              <a:t> </a:t>
            </a:r>
            <a:r>
              <a:rPr lang="ru-RU" sz="2400" b="1" cap="all" dirty="0" smtClean="0">
                <a:ln w="3175" cmpd="sng">
                  <a:noFill/>
                </a:ln>
                <a:solidFill>
                  <a:srgbClr val="FFFF00"/>
                </a:solidFill>
                <a:latin typeface="+mj-lt"/>
                <a:ea typeface="+mj-ea"/>
                <a:cs typeface="+mj-cs"/>
              </a:rPr>
              <a:t>прав </a:t>
            </a:r>
            <a:r>
              <a:rPr lang="ru-RU" sz="2400" b="1" cap="all" dirty="0" err="1">
                <a:ln w="3175" cmpd="sng">
                  <a:noFill/>
                </a:ln>
                <a:solidFill>
                  <a:srgbClr val="FFFF00"/>
                </a:solidFill>
                <a:latin typeface="+mj-lt"/>
                <a:ea typeface="+mj-ea"/>
                <a:cs typeface="+mj-cs"/>
              </a:rPr>
              <a:t>дітей</a:t>
            </a:r>
            <a:r>
              <a:rPr lang="ru-RU" sz="2400" b="1" cap="all" dirty="0">
                <a:ln w="3175" cmpd="sng">
                  <a:noFill/>
                </a:ln>
                <a:solidFill>
                  <a:srgbClr val="FFFF00"/>
                </a:solidFill>
                <a:latin typeface="+mj-lt"/>
                <a:ea typeface="+mj-ea"/>
                <a:cs typeface="+mj-cs"/>
              </a:rPr>
              <a:t> </a:t>
            </a:r>
            <a:endParaRPr lang="ru-RU" sz="2400" b="1" cap="all" dirty="0" smtClean="0">
              <a:ln w="3175" cmpd="sng">
                <a:noFill/>
              </a:ln>
              <a:solidFill>
                <a:srgbClr val="FFFF00"/>
              </a:solidFill>
              <a:latin typeface="+mj-lt"/>
              <a:ea typeface="+mj-ea"/>
              <a:cs typeface="+mj-cs"/>
            </a:endParaRPr>
          </a:p>
          <a:p>
            <a:r>
              <a:rPr lang="ru-RU" sz="2400" b="1" cap="all" dirty="0" smtClean="0">
                <a:ln w="3175" cmpd="sng">
                  <a:noFill/>
                </a:ln>
                <a:solidFill>
                  <a:srgbClr val="FFFF00"/>
                </a:solidFill>
                <a:latin typeface="+mj-lt"/>
                <a:ea typeface="+mj-ea"/>
                <a:cs typeface="+mj-cs"/>
              </a:rPr>
              <a:t>за </a:t>
            </a:r>
            <a:r>
              <a:rPr lang="ru-RU" sz="2400" b="1" cap="all" dirty="0">
                <a:ln w="3175" cmpd="sng">
                  <a:noFill/>
                </a:ln>
                <a:solidFill>
                  <a:srgbClr val="FFFF00"/>
                </a:solidFill>
                <a:latin typeface="+mj-lt"/>
                <a:ea typeface="+mj-ea"/>
                <a:cs typeface="+mj-cs"/>
              </a:rPr>
              <a:t>номером </a:t>
            </a:r>
            <a:r>
              <a:rPr lang="ru-RU" sz="4400" b="1" cap="all" dirty="0" smtClean="0">
                <a:ln w="3175" cmpd="sng">
                  <a:noFill/>
                </a:ln>
                <a:solidFill>
                  <a:srgbClr val="FFC000"/>
                </a:solidFill>
                <a:latin typeface="+mj-lt"/>
                <a:ea typeface="+mj-ea"/>
                <a:cs typeface="+mj-cs"/>
              </a:rPr>
              <a:t>116-111.</a:t>
            </a:r>
            <a:endParaRPr lang="ru-RU" sz="4400" b="1" cap="all" dirty="0">
              <a:ln w="3175" cmpd="sng">
                <a:noFill/>
              </a:ln>
              <a:solidFill>
                <a:srgbClr val="FFC000"/>
              </a:solidFill>
              <a:latin typeface="+mj-lt"/>
              <a:ea typeface="+mj-ea"/>
              <a:cs typeface="+mj-cs"/>
            </a:endParaRPr>
          </a:p>
        </p:txBody>
      </p:sp>
      <p:pic>
        <p:nvPicPr>
          <p:cNvPr id="4" name="Рисунок 3"/>
          <p:cNvPicPr>
            <a:picLocks noChangeAspect="1"/>
          </p:cNvPicPr>
          <p:nvPr/>
        </p:nvPicPr>
        <p:blipFill rotWithShape="1">
          <a:blip r:embed="rId3"/>
          <a:srcRect l="2420" r="18296"/>
          <a:stretch/>
        </p:blipFill>
        <p:spPr>
          <a:xfrm>
            <a:off x="7449671" y="4585447"/>
            <a:ext cx="4728708" cy="2261150"/>
          </a:xfrm>
          <a:prstGeom prst="rect">
            <a:avLst/>
          </a:prstGeom>
        </p:spPr>
      </p:pic>
    </p:spTree>
    <p:extLst>
      <p:ext uri="{BB962C8B-B14F-4D97-AF65-F5344CB8AC3E}">
        <p14:creationId xmlns:p14="http://schemas.microsoft.com/office/powerpoint/2010/main" val="38529451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5274BF-C111-4B7A-8D90-F7666D37C131}">
  <ds:schemaRefs>
    <ds:schemaRef ds:uri="http://schemas.microsoft.com/office/2006/documentManagement/types"/>
    <ds:schemaRef ds:uri="http://purl.org/dc/dcmitype/"/>
    <ds:schemaRef ds:uri="http://purl.org/dc/elements/1.1/"/>
    <ds:schemaRef ds:uri="http://schemas.openxmlformats.org/package/2006/metadata/core-properties"/>
    <ds:schemaRef ds:uri="16c05727-aa75-4e4a-9b5f-8a80a1165891"/>
    <ds:schemaRef ds:uri="http://schemas.microsoft.com/office/infopath/2007/PartnerControls"/>
    <ds:schemaRef ds:uri="http://purl.org/dc/terms/"/>
    <ds:schemaRef ds:uri="71af3243-3dd4-4a8d-8c0d-dd76da1f02a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0F1DF1E-36E3-406C-8CF7-DB13BB647087}">
  <ds:schemaRefs>
    <ds:schemaRef ds:uri="http://schemas.microsoft.com/sharepoint/v3/contenttype/forms"/>
  </ds:schemaRefs>
</ds:datastoreItem>
</file>

<file path=customXml/itemProps3.xml><?xml version="1.0" encoding="utf-8"?>
<ds:datastoreItem xmlns:ds="http://schemas.openxmlformats.org/officeDocument/2006/customXml" ds:itemID="{9310845B-7F19-4A9A-BEE4-BEF0501E1A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Оформление Будущее</Template>
  <TotalTime>0</TotalTime>
  <Words>712</Words>
  <Application>Microsoft Office PowerPoint</Application>
  <PresentationFormat>Широкоэкранный</PresentationFormat>
  <Paragraphs>90</Paragraphs>
  <Slides>9</Slides>
  <Notes>9</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Calibri Light</vt:lpstr>
      <vt:lpstr>Times New Roman</vt:lpstr>
      <vt:lpstr>Небеса</vt:lpstr>
      <vt:lpstr>Межі стійкості: булінг у шкільному трикутнику</vt:lpstr>
      <vt:lpstr>булінг (цькування)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2026-02-20T08:21:18Z</dcterms:created>
  <dcterms:modified xsi:type="dcterms:W3CDTF">2026-02-23T12:29:17Z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