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50" d="100"/>
          <a:sy n="50" d="100"/>
        </p:scale>
        <p:origin x="189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907F9-E410-414B-B063-4AB913CB0D3D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42AC4-5084-42D8-B6EC-D8F74AACA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50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42AC4-5084-42D8-B6EC-D8F74AACA5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9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42AC4-5084-42D8-B6EC-D8F74AACA5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21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42AC4-5084-42D8-B6EC-D8F74AACA58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75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42AC4-5084-42D8-B6EC-D8F74AACA58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416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42AC4-5084-42D8-B6EC-D8F74AACA58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00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42AC4-5084-42D8-B6EC-D8F74AACA58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074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42AC4-5084-42D8-B6EC-D8F74AACA58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648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42AC4-5084-42D8-B6EC-D8F74AACA58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17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0BD-E8D4-4185-9AB0-B4B16BACBBB4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566-D98A-4C9C-88B0-087CEFB24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0BD-E8D4-4185-9AB0-B4B16BACBBB4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566-D98A-4C9C-88B0-087CEFB24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0BD-E8D4-4185-9AB0-B4B16BACBBB4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566-D98A-4C9C-88B0-087CEFB24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0BD-E8D4-4185-9AB0-B4B16BACBBB4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566-D98A-4C9C-88B0-087CEFB24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0BD-E8D4-4185-9AB0-B4B16BACBBB4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566-D98A-4C9C-88B0-087CEFB24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0BD-E8D4-4185-9AB0-B4B16BACBBB4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566-D98A-4C9C-88B0-087CEFB24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0BD-E8D4-4185-9AB0-B4B16BACBBB4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566-D98A-4C9C-88B0-087CEFB24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0BD-E8D4-4185-9AB0-B4B16BACBBB4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566-D98A-4C9C-88B0-087CEFB24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0BD-E8D4-4185-9AB0-B4B16BACBBB4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566-D98A-4C9C-88B0-087CEFB24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0BD-E8D4-4185-9AB0-B4B16BACBBB4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566-D98A-4C9C-88B0-087CEFB24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A0BD-E8D4-4185-9AB0-B4B16BACBBB4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A566-D98A-4C9C-88B0-087CEFB24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1A0BD-E8D4-4185-9AB0-B4B16BACBBB4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BA566-D98A-4C9C-88B0-087CEFB245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463031"/>
            <a:ext cx="7772400" cy="1470025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FFC000"/>
                </a:solidFill>
              </a:rPr>
              <a:t>РАННІЙ НОВИЙ ЧАС</a:t>
            </a:r>
            <a:endParaRPr lang="ru-RU" sz="9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953"/>
            <a:ext cx="9144000" cy="897767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ХТО ЗОБРАЖЕНИЙ НА МАЛЮНКУ?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538" r="1964"/>
          <a:stretch/>
        </p:blipFill>
        <p:spPr>
          <a:xfrm>
            <a:off x="0" y="2852936"/>
            <a:ext cx="91440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953"/>
            <a:ext cx="9144000" cy="897767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ХТО ЗОБРАЖЕНИЙ НА МАЛЮНКУ?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962" r="1176"/>
          <a:stretch/>
        </p:blipFill>
        <p:spPr>
          <a:xfrm>
            <a:off x="0" y="2673777"/>
            <a:ext cx="9144000" cy="183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953"/>
            <a:ext cx="9144000" cy="897767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ХТО ЗОБРАЖЕНИЙ НА МАЛЮНКУ?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963" r="1963"/>
          <a:stretch/>
        </p:blipFill>
        <p:spPr>
          <a:xfrm>
            <a:off x="0" y="2883715"/>
            <a:ext cx="9144000" cy="140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953"/>
            <a:ext cx="9144000" cy="897767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ХТО ЗОБРАЖЕНИЙ НА МАЛЮНКУ?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750" r="2750"/>
          <a:stretch/>
        </p:blipFill>
        <p:spPr>
          <a:xfrm>
            <a:off x="0" y="2919038"/>
            <a:ext cx="9144000" cy="166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953"/>
            <a:ext cx="9144000" cy="897767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ХТО ЗОБРАЖЕНИЙ НА МАЛЮНКУ?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176" r="1963"/>
          <a:stretch/>
        </p:blipFill>
        <p:spPr>
          <a:xfrm>
            <a:off x="0" y="2830751"/>
            <a:ext cx="9144000" cy="153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953"/>
            <a:ext cx="9144000" cy="897767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ХТО ЗОБРАЖЕНИЙ НА МАЛЮНКУ?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962" r="1176"/>
          <a:stretch/>
        </p:blipFill>
        <p:spPr>
          <a:xfrm>
            <a:off x="0" y="2704170"/>
            <a:ext cx="9144000" cy="18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953"/>
            <a:ext cx="9144000" cy="897767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ХТО ЗОБРАЖЕНИЙ НА МАЛЮНКУ?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176" r="1176"/>
          <a:stretch/>
        </p:blipFill>
        <p:spPr>
          <a:xfrm>
            <a:off x="0" y="2852936"/>
            <a:ext cx="914400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 xsi:nil="true"/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>-1</NumericId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>12</TPAppVersion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>FCkg2CCrdxjrl4vqiuPL8ZCy/ak=</CSXHash>
    <DirectSourceMarket xmlns="9d035d7d-02e5-4a00-8b62-9a556aabc7b5">english</DirectSourceMarket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3 Community New</TrustLevel>
    <UALocRecommendation xmlns="9d035d7d-02e5-4a00-8b62-9a556aabc7b5">Localize</UALocRecommendation>
    <TPApplication xmlns="9d035d7d-02e5-4a00-8b62-9a556aabc7b5">PowerPoint</TPApplication>
    <AssetId xmlns="9d035d7d-02e5-4a00-8b62-9a556aabc7b5">TP030007833</AssetId>
    <APEditor xmlns="9d035d7d-02e5-4a00-8b62-9a556aabc7b5">
      <UserInfo>
        <DisplayName>_o14migrate</DisplayName>
        <AccountId>238</AccountId>
        <AccountType/>
      </UserInfo>
    </APEditor>
    <PrimaryImageGen xmlns="9d035d7d-02e5-4a00-8b62-9a556aabc7b5">true</PrimaryImageGen>
    <TPInstallLocation xmlns="9d035d7d-02e5-4a00-8b62-9a556aabc7b5">{My Templates}</TPInstallLocation>
    <Manager xmlns="9d035d7d-02e5-4a00-8b62-9a556aabc7b5" xsi:nil="true"/>
    <ParentAssetId xmlns="9d035d7d-02e5-4a00-8b62-9a556aabc7b5" xsi:nil="true"/>
    <SubmitterId xmlns="9d035d7d-02e5-4a00-8b62-9a556aabc7b5">f1cf114b-c738-4773-abd9-dd82594c6e93</SubmitterId>
    <TemplateStatus xmlns="9d035d7d-02e5-4a00-8b62-9a556aabc7b5">Complete</TemplateStatus>
    <APAuthor xmlns="9d035d7d-02e5-4a00-8b62-9a556aabc7b5">
      <UserInfo>
        <DisplayName>_o14migrate</DisplayName>
        <AccountId>238</AccountId>
        <AccountType/>
      </UserInfo>
    </APAuthor>
    <TPCommandLine xmlns="9d035d7d-02e5-4a00-8b62-9a556aabc7b5">{PP} /n {FilePath}</TPCommandLine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263134</Value>
      <Value>424134</Value>
    </PublishStatusLookup>
    <SourceTitle xmlns="9d035d7d-02e5-4a00-8b62-9a556aabc7b5">абстракция</SourceTitle>
    <AcquiredFrom xmlns="9d035d7d-02e5-4a00-8b62-9a556aabc7b5" xsi:nil="true"/>
    <CSXSubmissionMarket xmlns="9d035d7d-02e5-4a00-8b62-9a556aabc7b5" xsi:nil="true"/>
    <Markets xmlns="9d035d7d-02e5-4a00-8b62-9a556aabc7b5">
      <Value>3</Value>
    </Markets>
    <OriginalSourceMarket xmlns="9d035d7d-02e5-4a00-8b62-9a556aabc7b5">english</OriginalSourceMarket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>абстракция</TPFriendlyName>
    <AverageRating xmlns="9d035d7d-02e5-4a00-8b62-9a556aabc7b5" xsi:nil="true"/>
    <AssetStart xmlns="9d035d7d-02e5-4a00-8b62-9a556aabc7b5">2010-04-16T13:28:32+00:00</AssetStart>
    <TPComponent xmlns="9d035d7d-02e5-4a00-8b62-9a556aabc7b5">PPTFiles</TPComponent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>ListingID:;Manager:;BuildStatus:Publish Passed;MockupPath:</LegacyData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2100-01-01T00:00:00+00:00</AssetExpire>
    <Description0 xmlns="91e8d559-4d54-460d-ba58-5d5027f88b4d" xsi:nil="true"/>
    <MachineTranslated xmlns="9d035d7d-02e5-4a00-8b62-9a556aabc7b5">false</MachineTranslated>
    <OutputCachingOn xmlns="9d035d7d-02e5-4a00-8b62-9a556aabc7b5">false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>2009-11-14T08:00:00+00:00</CSXSubmissionDate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193387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F5E9D54D-C989-4CA2-BE20-BC774520F0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8D241E-9B53-4270-8B19-D16ABD89BA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B5D975-92EC-417E-8F06-46DFE2C22BA6}">
  <ds:schemaRefs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d035d7d-02e5-4a00-8b62-9a556aabc7b5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TF30007833</Template>
  <TotalTime>17</TotalTime>
  <Words>46</Words>
  <Application>Microsoft Office PowerPoint</Application>
  <PresentationFormat>Экран (4:3)</PresentationFormat>
  <Paragraphs>16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РАННІЙ НОВИЙ ЧАС</vt:lpstr>
      <vt:lpstr>ХТО ЗОБРАЖЕНИЙ НА МАЛЮНКУ?</vt:lpstr>
      <vt:lpstr>ХТО ЗОБРАЖЕНИЙ НА МАЛЮНКУ?</vt:lpstr>
      <vt:lpstr>ХТО ЗОБРАЖЕНИЙ НА МАЛЮНКУ?</vt:lpstr>
      <vt:lpstr>ХТО ЗОБРАЖЕНИЙ НА МАЛЮНКУ?</vt:lpstr>
      <vt:lpstr>ХТО ЗОБРАЖЕНИЙ НА МАЛЮНКУ?</vt:lpstr>
      <vt:lpstr>ХТО ЗОБРАЖЕНИЙ НА МАЛЮНКУ?</vt:lpstr>
      <vt:lpstr>ХТО ЗОБРАЖЕНИЙ НА МАЛЮНКУ?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РАННІЙ НОВИЙ ЧАС</dc:title>
  <dc:creator>Alex</dc:creator>
  <cp:lastModifiedBy>Alex</cp:lastModifiedBy>
  <cp:revision>4</cp:revision>
  <dcterms:created xsi:type="dcterms:W3CDTF">2026-02-03T13:04:38Z</dcterms:created>
  <dcterms:modified xsi:type="dcterms:W3CDTF">2026-02-03T13:22:09Z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Applications">
    <vt:lpwstr>53;#PowerPoint 12</vt:lpwstr>
  </property>
  <property fmtid="{D5CDD505-2E9C-101B-9397-08002B2CF9AE}" pid="4" name="Order">
    <vt:r8>11836400</vt:r8>
  </property>
  <property fmtid="{D5CDD505-2E9C-101B-9397-08002B2CF9AE}" pid="5" name="APTrustLevel">
    <vt:r8>3</vt:r8>
  </property>
</Properties>
</file>