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9" r:id="rId7"/>
    <p:sldId id="260" r:id="rId8"/>
    <p:sldId id="258" r:id="rId9"/>
    <p:sldId id="268" r:id="rId10"/>
    <p:sldId id="261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701" autoAdjust="0"/>
  </p:normalViewPr>
  <p:slideViewPr>
    <p:cSldViewPr snapToGrid="0" showGuides="1">
      <p:cViewPr varScale="1">
        <p:scale>
          <a:sx n="44" d="100"/>
          <a:sy n="44" d="100"/>
        </p:scale>
        <p:origin x="7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03.02.2026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03.02.2026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21877" y="2292094"/>
            <a:ext cx="5427705" cy="2219691"/>
          </a:xfrm>
        </p:spPr>
        <p:txBody>
          <a:bodyPr rtlCol="0" anchor="ctr"/>
          <a:lstStyle/>
          <a:p>
            <a:pPr algn="ctr" rtl="0"/>
            <a:r>
              <a:rPr lang="ru-RU" b="1" dirty="0" smtClean="0"/>
              <a:t>ПЕРШІ КРОКИ У ПІЗНАННІ ІСТОРІЇ</a:t>
            </a:r>
            <a:endParaRPr lang="ru-RU" b="1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зображено</a:t>
            </a:r>
            <a:r>
              <a:rPr lang="ru-RU" sz="3600" dirty="0" smtClean="0"/>
              <a:t> на </a:t>
            </a:r>
            <a:r>
              <a:rPr lang="ru-RU" sz="3600" dirty="0" err="1" smtClean="0"/>
              <a:t>малюнку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68" y="2651395"/>
            <a:ext cx="5212532" cy="42066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72"/>
          <a:stretch/>
        </p:blipFill>
        <p:spPr>
          <a:xfrm>
            <a:off x="435428" y="2324498"/>
            <a:ext cx="11756571" cy="220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68" y="2651395"/>
            <a:ext cx="5212532" cy="4206605"/>
          </a:xfrm>
          <a:prstGeom prst="rect">
            <a:avLst/>
          </a:prstGeom>
        </p:spPr>
      </p:pic>
      <p:sp>
        <p:nvSpPr>
          <p:cNvPr id="10" name="Заголовок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зображено</a:t>
            </a:r>
            <a:r>
              <a:rPr lang="ru-RU" sz="3600" dirty="0" smtClean="0"/>
              <a:t> на </a:t>
            </a:r>
            <a:r>
              <a:rPr lang="ru-RU" sz="3600" dirty="0" err="1" smtClean="0"/>
              <a:t>малюнку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21"/>
          <a:stretch/>
        </p:blipFill>
        <p:spPr>
          <a:xfrm>
            <a:off x="0" y="2190750"/>
            <a:ext cx="1219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68" y="2651395"/>
            <a:ext cx="5212532" cy="4206605"/>
          </a:xfrm>
          <a:prstGeom prst="rect">
            <a:avLst/>
          </a:prstGeom>
        </p:spPr>
      </p:pic>
      <p:sp>
        <p:nvSpPr>
          <p:cNvPr id="8" name="Заголовок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зображено</a:t>
            </a:r>
            <a:r>
              <a:rPr lang="ru-RU" sz="3600" dirty="0" smtClean="0"/>
              <a:t> на </a:t>
            </a:r>
            <a:r>
              <a:rPr lang="ru-RU" sz="3600" dirty="0" err="1" smtClean="0"/>
              <a:t>малюнку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306"/>
          <a:stretch/>
        </p:blipFill>
        <p:spPr>
          <a:xfrm>
            <a:off x="0" y="2190750"/>
            <a:ext cx="1219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68" y="2651395"/>
            <a:ext cx="5212532" cy="4206605"/>
          </a:xfrm>
          <a:prstGeom prst="rect">
            <a:avLst/>
          </a:prstGeom>
        </p:spPr>
      </p:pic>
      <p:sp>
        <p:nvSpPr>
          <p:cNvPr id="8" name="Заголовок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зображено</a:t>
            </a:r>
            <a:r>
              <a:rPr lang="ru-RU" sz="3600" dirty="0" smtClean="0"/>
              <a:t> на </a:t>
            </a:r>
            <a:r>
              <a:rPr lang="ru-RU" sz="3600" dirty="0" err="1" smtClean="0"/>
              <a:t>малюнку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776"/>
          <a:stretch/>
        </p:blipFill>
        <p:spPr>
          <a:xfrm>
            <a:off x="0" y="2190750"/>
            <a:ext cx="12191999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68" y="2651395"/>
            <a:ext cx="5212532" cy="4206605"/>
          </a:xfrm>
          <a:prstGeom prst="rect">
            <a:avLst/>
          </a:prstGeom>
        </p:spPr>
      </p:pic>
      <p:sp>
        <p:nvSpPr>
          <p:cNvPr id="6" name="Заголовок 12"/>
          <p:cNvSpPr txBox="1">
            <a:spLocks/>
          </p:cNvSpPr>
          <p:nvPr/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err="1" smtClean="0">
                <a:solidFill>
                  <a:schemeClr val="bg1"/>
                </a:solidFill>
              </a:rPr>
              <a:t>Що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зображено</a:t>
            </a:r>
            <a:r>
              <a:rPr lang="ru-RU" sz="3600" dirty="0" smtClean="0">
                <a:solidFill>
                  <a:schemeClr val="bg1"/>
                </a:solidFill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</a:rPr>
              <a:t>малюнку</a:t>
            </a:r>
            <a:r>
              <a:rPr lang="ru-RU" sz="3600" dirty="0" smtClean="0">
                <a:solidFill>
                  <a:schemeClr val="bg1"/>
                </a:solidFill>
              </a:rPr>
              <a:t>?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30"/>
          <a:stretch/>
        </p:blipFill>
        <p:spPr>
          <a:xfrm>
            <a:off x="0" y="2125435"/>
            <a:ext cx="12192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468" y="2651395"/>
            <a:ext cx="5212532" cy="4206605"/>
          </a:xfrm>
          <a:prstGeom prst="rect">
            <a:avLst/>
          </a:prstGeom>
        </p:spPr>
      </p:pic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600" dirty="0" err="1" smtClean="0">
                <a:solidFill>
                  <a:schemeClr val="tx1"/>
                </a:solidFill>
              </a:rPr>
              <a:t>Що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зображено</a:t>
            </a:r>
            <a:r>
              <a:rPr lang="ru-RU" sz="3600" dirty="0" smtClean="0">
                <a:solidFill>
                  <a:schemeClr val="tx1"/>
                </a:solidFill>
              </a:rPr>
              <a:t> на </a:t>
            </a:r>
            <a:r>
              <a:rPr lang="ru-RU" sz="3600" dirty="0" err="1" smtClean="0">
                <a:solidFill>
                  <a:schemeClr val="tx1"/>
                </a:solidFill>
              </a:rPr>
              <a:t>малюнку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29"/>
          <a:stretch/>
        </p:blipFill>
        <p:spPr>
          <a:xfrm>
            <a:off x="0" y="2393755"/>
            <a:ext cx="12191999" cy="20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35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Euphemia</vt:lpstr>
      <vt:lpstr>Plantagenet Cherokee</vt:lpstr>
      <vt:lpstr>Wingdings</vt:lpstr>
      <vt:lpstr>Научная литература 16 х 9</vt:lpstr>
      <vt:lpstr>ПЕРШІ КРОКИ У ПІЗНАННІ ІСТОРІЇ</vt:lpstr>
      <vt:lpstr>Що зображено на малюнку?</vt:lpstr>
      <vt:lpstr>Що зображено на малюнку?</vt:lpstr>
      <vt:lpstr>Що зображено на малюнку?</vt:lpstr>
      <vt:lpstr>Що зображено на малюнку?</vt:lpstr>
      <vt:lpstr>Презентация PowerPoint</vt:lpstr>
      <vt:lpstr>Що зображено на малюнку?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2026-02-03T12:21:10Z</dcterms:created>
  <dcterms:modified xsi:type="dcterms:W3CDTF">2026-02-03T12:48:30Z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