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6" r:id="rId4"/>
    <p:sldId id="257" r:id="rId5"/>
    <p:sldId id="258" r:id="rId6"/>
    <p:sldId id="259" r:id="rId7"/>
    <p:sldId id="267" r:id="rId8"/>
    <p:sldId id="268" r:id="rId9"/>
    <p:sldId id="260" r:id="rId10"/>
    <p:sldId id="261" r:id="rId11"/>
    <p:sldId id="262" r:id="rId12"/>
    <p:sldId id="266" r:id="rId13"/>
    <p:sldId id="269" r:id="rId14"/>
    <p:sldId id="265" r:id="rId15"/>
    <p:sldId id="271" r:id="rId16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Вибірковий</a:t>
            </a:r>
            <a:r>
              <a:rPr lang="ru-RU" sz="48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диктант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1 особа</c:v>
                </c:pt>
                <c:pt idx="1">
                  <c:v>2 особа</c:v>
                </c:pt>
                <c:pt idx="2">
                  <c:v>3 особа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39-4005-AF76-41C54D05F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663919"/>
        <c:axId val="411341023"/>
      </c:barChart>
      <c:catAx>
        <c:axId val="41266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411341023"/>
        <c:crosses val="autoZero"/>
        <c:auto val="1"/>
        <c:lblAlgn val="ctr"/>
        <c:lblOffset val="100"/>
        <c:noMultiLvlLbl val="0"/>
      </c:catAx>
      <c:valAx>
        <c:axId val="411341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412663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983B-7AA1-4030-BC63-4CF1B2161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0549F8-27C5-46A2-84AE-A943CF329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9F133-4E4F-4488-8C8E-863217CA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5DE5B1-B093-4C36-B10C-2ABC0363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29215-B7F5-491B-B0A4-36E8980E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136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F6C10-E488-490C-B12F-E863A74D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CB37CD-0C8E-4D15-A461-6FA87BFBE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B965CE-3C64-456B-B30A-4C9FC192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D27E0-E695-4E34-AA14-96152663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3880FE-34FA-46A6-B4FD-98551F16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6016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00B133-0352-489D-9129-D3285E4BCA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36366F-7137-40B3-8C08-DFED76071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CB7CB2-E20B-4843-AD78-9CEFD450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502CC-FAD9-452B-A107-E705627A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8A29F-FD03-485E-8C77-4B870BB45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55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783C9-7BBD-4AA6-ABEC-19E38776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8B807C-973A-413B-B8B6-5753EBABA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20540C-0866-4D54-BD17-3439D2EA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CFC64-F1B0-4DEB-9AAC-D7830459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B30AF-E45B-4B08-946D-09649597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212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18644-F581-4C5E-844E-D5E31FE9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68FAE0-7002-41C6-AF29-CC7626086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4FBCE-2FA0-497D-BDD0-D8CCCCCA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8EA8B8-493C-468D-9A13-614A2F7AA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C7726-B683-4A42-A607-5C69F1DD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4232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D3FCE-75C1-4A2E-B1DE-29D0FEB4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E62DAB-DF83-469C-9C66-9FEE17F4C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398B03-F265-4FDC-B98B-8A2BFF8D2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D34547-FE04-4E9D-814D-A1E7BE19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355D62-42C3-4184-96C5-29326173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122C4-685C-47B3-B5E2-8BDCA0E8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374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E5DBE-5BC3-4B24-B677-D71151CE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B13BB-7056-452F-96B6-C9C77D9F7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F8007B-F317-44E3-B3A6-530757EE5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D84065-7DA5-466B-8A1B-BA3EA21CA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5EE98E-95AD-4015-8CAB-EF5F32C29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D20FA1-113A-434A-940F-645AA38E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0FC6EA-097D-40AD-80BA-7978C38E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4E9D1C-963E-487D-BA32-E6923175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420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06402-0100-48A1-B95E-834739E6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B91ABC-0887-463F-84A1-134EBBBC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88A91D-1024-4D22-97D5-1ED16BDE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F3D4DE-DB9C-4698-9ED3-B7C4E05B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242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AC5F4D-6F66-4A5B-B651-EB1FA585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9CD16F-537B-4952-9890-4A676A60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0AC3B7-88C9-4C1C-8273-A29BD279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2857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527E5-AB1C-43A4-81AB-E204693B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6C81D-3E8C-476A-A176-0FD88136A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13829D-4F6E-4A1C-996C-622F37E29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239B10-97EF-4BE0-964C-84935977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7990F3-7B1D-4C08-BB42-AB13BD3A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BF6596-D3F1-47AD-B6DF-85C6DE41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5842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DD389-5648-481F-A9E5-D730874F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CD82F5-8203-42CC-8C7C-5B739F32D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85A256-561C-4847-A687-EB6436FDC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089C43-7A4C-499F-BDCF-C58BA2526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D34FB5-E782-4488-83EC-99AEB292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514BB-C17E-4FE2-B6E2-B4087E8F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8525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C234E-DA1D-4434-B12B-CB3C0C2BE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9DB29F-268F-482E-A20B-28D968760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C647EE-D4CD-4DEE-A497-9FE6FE077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6D3DC-A099-4BEA-B0B0-7AC53CDBF007}" type="datetimeFigureOut">
              <a:rPr lang="LID4096" smtClean="0"/>
              <a:t>03/05/2026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FABB05-5E21-4F44-A7A3-10B63949F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448F43-F25D-4095-B291-E87EF5997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CBFF-59B3-427B-AD02-0B2C59DB925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7583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F3DF8-368B-4D3B-A21A-B6124160B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0-02-05-fc26897930c901f3a3fc613f889a87c7b3bdbc4ba2a1641c2bb617ab8e806355_41da000d825a76b8">
            <a:hlinkClick r:id="" action="ppaction://media"/>
            <a:extLst>
              <a:ext uri="{FF2B5EF4-FFF2-40B4-BE49-F238E27FC236}">
                <a16:creationId xmlns:a16="http://schemas.microsoft.com/office/drawing/2014/main" id="{B66739DC-55B4-402C-AA38-8B50F794A9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426844" cy="7001435"/>
          </a:xfrm>
        </p:spPr>
      </p:pic>
    </p:spTree>
    <p:extLst>
      <p:ext uri="{BB962C8B-B14F-4D97-AF65-F5344CB8AC3E}">
        <p14:creationId xmlns:p14="http://schemas.microsoft.com/office/powerpoint/2010/main" val="13972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45AE6-37B8-4EF0-A5C0-0C2FE5661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2" y="112711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ДОСЛІДУ</a:t>
            </a:r>
            <a:endParaRPr lang="LID4096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2206-BB3A-47F8-A7AB-E1E43AF7B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438274"/>
            <a:ext cx="11801475" cy="5210175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uk-UA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Розімніть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ягоди калини, розкладіть масу у 3 посудини. </a:t>
            </a:r>
          </a:p>
          <a:p>
            <a:pPr marL="514350" indent="-514350">
              <a:buAutoNum type="arabicParenR"/>
            </a:pPr>
            <a:r>
              <a:rPr lang="uk-UA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Залийте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кропом. Що вийшло? </a:t>
            </a:r>
          </a:p>
          <a:p>
            <a:pPr marL="0" indent="0">
              <a:buNone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 1 склянку додайте 1 ч. л. соди.</a:t>
            </a:r>
          </a:p>
          <a:p>
            <a:pPr marL="0" indent="0">
              <a:buNone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В 2 склянку додайте 1 ч. л. лимонної кислоти. </a:t>
            </a:r>
          </a:p>
          <a:p>
            <a:pPr marL="0" indent="0">
              <a:buNone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В 3 склянку нічого не </a:t>
            </a:r>
            <a:r>
              <a:rPr lang="uk-UA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додавайте</a:t>
            </a: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uk-U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Спостерігайте, що відбудеться. Зробіть висновки.</a:t>
            </a:r>
          </a:p>
          <a:p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17CB1-9762-4FDA-B40D-D81DF3B4A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0" y="-10320"/>
            <a:ext cx="2681334" cy="15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86B35A8-35F8-4623-9BC2-D4914911C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314325"/>
            <a:ext cx="11791950" cy="62865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sz="7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Калина стояла на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Калина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досліду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настій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змінив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18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сказати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 легкий для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текст, </a:t>
            </a:r>
            <a:r>
              <a:rPr lang="ru-RU" sz="9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замінюючи</a:t>
            </a:r>
            <a:r>
              <a:rPr lang="ru-RU" sz="9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повтори.</a:t>
            </a:r>
          </a:p>
          <a:p>
            <a:endParaRPr lang="LID4096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BE25DC-4230-4329-8105-5535A1F6E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71" y="-12421"/>
            <a:ext cx="3075453" cy="21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0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маріка Сину">
            <a:hlinkClick r:id="" action="ppaction://media"/>
            <a:extLst>
              <a:ext uri="{FF2B5EF4-FFF2-40B4-BE49-F238E27FC236}">
                <a16:creationId xmlns:a16="http://schemas.microsoft.com/office/drawing/2014/main" id="{83D340D8-FC7D-48A0-A139-2094236A0F1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471" y="5867400"/>
            <a:ext cx="609600" cy="6096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4DA9A7-3C76-4E19-8C5B-9649EBFEB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Мамаріка Сину">
            <a:hlinkClick r:id="" action="ppaction://media"/>
            <a:extLst>
              <a:ext uri="{FF2B5EF4-FFF2-40B4-BE49-F238E27FC236}">
                <a16:creationId xmlns:a16="http://schemas.microsoft.com/office/drawing/2014/main" id="{CE6C9A1B-E768-4DB6-825A-CBF1B6AF9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7106" y="6134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AC0749-F744-45CB-B7B3-04B39631E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2192000" cy="6858000"/>
          </a:xfrm>
          <a:solidFill>
            <a:schemeClr val="tx1"/>
          </a:solidFill>
        </p:spPr>
        <p:txBody>
          <a:bodyPr/>
          <a:lstStyle/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6169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5165B-7657-400A-92F4-8849E581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Стовпчаста діаграма</a:t>
            </a:r>
            <a:endParaRPr lang="LID409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2126422-63DA-40E1-BEB3-F74643F92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7448802"/>
              </p:ext>
            </p:extLst>
          </p:nvPr>
        </p:nvGraphicFramePr>
        <p:xfrm>
          <a:off x="838200" y="157797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550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D9C64F7-FFCF-4A7F-BED2-ECAD5ECC5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938682"/>
          </a:xfrm>
          <a:solidFill>
            <a:schemeClr val="tx1"/>
          </a:solidFill>
        </p:spPr>
        <p:txBody>
          <a:bodyPr/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9705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A050ED-574C-4538-9E1E-D599E81A9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46516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C02526-14C9-4E8E-A89A-529DA71F4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658" y="134938"/>
            <a:ext cx="11528613" cy="672306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3200" b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200" b="1" u="sng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3200" b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ГРАФОЛОГИ</a:t>
            </a:r>
          </a:p>
          <a:p>
            <a:pPr algn="l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Замініть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словосполучення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словом, </a:t>
            </a:r>
          </a:p>
          <a:p>
            <a:pPr algn="l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особу, число,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Особа, яка говорить про себе. </a:t>
            </a: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Особи, про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Особа, до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звертаються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Предмет, про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говорить.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себе. </a:t>
            </a: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Особи, до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звертаються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Особа, про яку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Дослідіть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слова?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кого конкретно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слова?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поданих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особу, число,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LID4096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52B0ED-0E20-4427-AFC3-8A6C15571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39" y="249238"/>
            <a:ext cx="3140603" cy="18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6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1F94C0-CDD0-4DA7-8EC1-230060805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17" y="125506"/>
            <a:ext cx="11896165" cy="67324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ОПЕРАТИВНИКИ</a:t>
            </a:r>
          </a:p>
          <a:p>
            <a:pPr marL="0" indent="0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словосполучення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розкриваючи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дужки. </a:t>
            </a:r>
          </a:p>
          <a:p>
            <a:pPr marL="0" indent="0">
              <a:buNone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Підкресліть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слова.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Визначте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Спитав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(вона);</a:t>
            </a:r>
          </a:p>
          <a:p>
            <a:pPr mar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згадала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(я); </a:t>
            </a:r>
          </a:p>
          <a:p>
            <a:pPr mar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зустрівся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(вони);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(ми).</a:t>
            </a:r>
            <a:endParaRPr lang="ru-RU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Дослідіть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кого конкретно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словосполученнях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Для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відмінками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Поспостерігайте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підкреслені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пишуться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прийменниками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LID4096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AC564D-5F66-4329-8410-E76C0CB33D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0"/>
          <a:stretch/>
        </p:blipFill>
        <p:spPr>
          <a:xfrm>
            <a:off x="9410701" y="125505"/>
            <a:ext cx="2633382" cy="25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8E18FFF-804D-4E58-BC2F-0A2B6CDA8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34938"/>
            <a:ext cx="11941175" cy="6580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група</a:t>
            </a:r>
            <a:r>
              <a:rPr lang="uk-UA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КРИМІНАЛІСТИ</a:t>
            </a:r>
            <a:endParaRPr lang="uk-UA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Змініть слова за змістом, запишіть утворені речення. </a:t>
            </a:r>
          </a:p>
          <a:p>
            <a:pPr marL="0" indent="0">
              <a:buNone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Підкресліть змінені слова, визначте їх відмінок. </a:t>
            </a: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(Мене) люблю читати.</a:t>
            </a: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(Ними) сьогодні чергові. </a:t>
            </a:r>
          </a:p>
          <a:p>
            <a:pPr marL="0" indent="0"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(Нас) йдемо до дошки розв’язувати задачу.</a:t>
            </a:r>
            <a:endParaRPr lang="uk-UA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Дослідіть</a:t>
            </a:r>
            <a:r>
              <a:rPr lang="uk-UA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Чи вказують змінені слова на предмет? Чи називають його?</a:t>
            </a:r>
          </a:p>
          <a:p>
            <a:pPr marL="0" lvl="0" indent="0"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На які питання стали відповідати утворені слова? Як ви їх змінили? </a:t>
            </a:r>
          </a:p>
          <a:p>
            <a:pPr marL="0" lvl="0" indent="0">
              <a:buNone/>
            </a:pP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Чи змінилися утворені слова за відмінками? Який став відмінок? </a:t>
            </a:r>
          </a:p>
          <a:p>
            <a:pPr marL="0" indent="0">
              <a:buNone/>
            </a:pPr>
            <a:endParaRPr lang="LID4096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8DD3ED-F48F-4DEE-A1B8-0C405367D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50" y="142875"/>
            <a:ext cx="2667000" cy="18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0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C01FE2A-8BE2-4DD8-A657-791A593F7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3" y="143435"/>
            <a:ext cx="11806517" cy="6571130"/>
          </a:xfrm>
        </p:spPr>
        <p:txBody>
          <a:bodyPr/>
          <a:lstStyle/>
          <a:p>
            <a:pPr marL="0" indent="0">
              <a:buNone/>
            </a:pPr>
            <a:r>
              <a:rPr lang="ru-RU" sz="30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30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СЛІДЧІ</a:t>
            </a:r>
            <a:endParaRPr lang="ru-RU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Вставте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Підкресліть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другорядні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члени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кожному </a:t>
            </a:r>
            <a:r>
              <a:rPr lang="ru-RU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Морфології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зникла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Шерлок Холмс попросив у _____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mar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____.</a:t>
            </a:r>
          </a:p>
          <a:p>
            <a:pPr marL="0" indent="0">
              <a:buNone/>
            </a:pPr>
            <a:endParaRPr lang="ru-RU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Дослідіть</a:t>
            </a:r>
            <a:r>
              <a:rPr lang="ru-RU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кого конкретно попросили про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допомогу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З’ясуйте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членами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вставлені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слова.</a:t>
            </a:r>
          </a:p>
          <a:p>
            <a:pPr marL="0" indent="0">
              <a:buNone/>
            </a:pPr>
            <a:endParaRPr lang="LID4096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DCE2BD-C176-40E6-A51C-0971CFBC1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88" y="2337054"/>
            <a:ext cx="2952676" cy="26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1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0D6FD-F66A-4D6F-A7E1-00A54C3EC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ФІЗХВИЛИНКА</a:t>
            </a:r>
            <a:endParaRPr lang="LID4096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6FFEE4-16B6-40AD-B591-1B2D4E810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1" y="1556684"/>
            <a:ext cx="9834283" cy="5301316"/>
          </a:xfrm>
        </p:spPr>
      </p:pic>
      <p:pic>
        <p:nvPicPr>
          <p:cNvPr id="6" name="фізхвилинка">
            <a:hlinkClick r:id="" action="ppaction://media"/>
            <a:extLst>
              <a:ext uri="{FF2B5EF4-FFF2-40B4-BE49-F238E27FC236}">
                <a16:creationId xmlns:a16="http://schemas.microsoft.com/office/drawing/2014/main" id="{680D09C6-EF0A-4D7F-8474-671D3E336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529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37C1B2-001E-446A-B365-F2CF35A34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5776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8A9969F-ECBC-4EA1-88D4-5B735EAB830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4488" t="32760" r="34729" b="30637"/>
          <a:stretch/>
        </p:blipFill>
        <p:spPr bwMode="auto">
          <a:xfrm>
            <a:off x="0" y="0"/>
            <a:ext cx="12192000" cy="6953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11446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447</Words>
  <Application>Microsoft Office PowerPoint</Application>
  <PresentationFormat>Широкоэкранный</PresentationFormat>
  <Paragraphs>68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ФІЗХВИЛИНКА</vt:lpstr>
      <vt:lpstr>Презентация PowerPoint</vt:lpstr>
      <vt:lpstr>Презентация PowerPoint</vt:lpstr>
      <vt:lpstr>ПЛАН ДОСЛІДУ</vt:lpstr>
      <vt:lpstr>Презентация PowerPoint</vt:lpstr>
      <vt:lpstr>Презентация PowerPoint</vt:lpstr>
      <vt:lpstr>Презентация PowerPoint</vt:lpstr>
      <vt:lpstr>Стовпчаста діаграма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2026-03-01T14:39:01Z</dcterms:created>
  <dcterms:modified xsi:type="dcterms:W3CDTF">2026-03-05T09:17:35Z</dcterms:modified>
</cp:coreProperties>
</file>