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1" r:id="rId6"/>
    <p:sldId id="262" r:id="rId7"/>
    <p:sldId id="263" r:id="rId8"/>
    <p:sldId id="264" r:id="rId9"/>
    <p:sldId id="265" r:id="rId10"/>
    <p:sldId id="266" r:id="rId11"/>
    <p:sldId id="269" r:id="rId12"/>
    <p:sldId id="270" r:id="rId13"/>
  </p:sldIdLst>
  <p:sldSz cx="16256000" cy="9144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57" d="100"/>
          <a:sy n="57" d="100"/>
        </p:scale>
        <p:origin x="264" y="4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3/21/2026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8100"/>
            <a:ext cx="16256000" cy="9067800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0</Words>
  <Application>Microsoft Office PowerPoint</Application>
  <PresentationFormat>Произвольный</PresentationFormat>
  <Paragraphs>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5" baseType="lpstr">
      <vt:lpstr>Arial</vt:lpstr>
      <vt:lpstr>Calibri</vt:lpstr>
      <vt:lpstr>Office Theme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Dell</cp:lastModifiedBy>
  <cp:revision>3</cp:revision>
  <dcterms:created xsi:type="dcterms:W3CDTF">2006-08-16T00:00:00Z</dcterms:created>
  <dcterms:modified xsi:type="dcterms:W3CDTF">2026-03-21T12:18:07Z</dcterms:modified>
</cp:coreProperties>
</file>