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CCA81-A020-4821-B30D-EDDFADC2ED96}" type="datetimeFigureOut">
              <a:rPr lang="ru-RU" smtClean="0"/>
              <a:t>29.10.2026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4FFB6-F82F-414E-B82F-3B044C8B92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10899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CCA81-A020-4821-B30D-EDDFADC2ED96}" type="datetimeFigureOut">
              <a:rPr lang="ru-RU" smtClean="0"/>
              <a:t>29.10.2026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4FFB6-F82F-414E-B82F-3B044C8B92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21352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CCA81-A020-4821-B30D-EDDFADC2ED96}" type="datetimeFigureOut">
              <a:rPr lang="ru-RU" smtClean="0"/>
              <a:t>29.10.2026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4FFB6-F82F-414E-B82F-3B044C8B92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45655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CCA81-A020-4821-B30D-EDDFADC2ED96}" type="datetimeFigureOut">
              <a:rPr lang="ru-RU" smtClean="0"/>
              <a:t>29.10.2026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4FFB6-F82F-414E-B82F-3B044C8B92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5384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CCA81-A020-4821-B30D-EDDFADC2ED96}" type="datetimeFigureOut">
              <a:rPr lang="ru-RU" smtClean="0"/>
              <a:t>29.10.2026</a:t>
            </a:fld>
            <a:endParaRPr lang="ru-RU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4FFB6-F82F-414E-B82F-3B044C8B92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1271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CCA81-A020-4821-B30D-EDDFADC2ED96}" type="datetimeFigureOut">
              <a:rPr lang="ru-RU" smtClean="0"/>
              <a:t>29.10.2026</a:t>
            </a:fld>
            <a:endParaRPr lang="ru-RU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4FFB6-F82F-414E-B82F-3B044C8B92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270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CCA81-A020-4821-B30D-EDDFADC2ED96}" type="datetimeFigureOut">
              <a:rPr lang="ru-RU" smtClean="0"/>
              <a:t>29.10.2026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4FFB6-F82F-414E-B82F-3B044C8B92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0120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CCA81-A020-4821-B30D-EDDFADC2ED96}" type="datetimeFigureOut">
              <a:rPr lang="ru-RU" smtClean="0"/>
              <a:t>29.10.2026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4FFB6-F82F-414E-B82F-3B044C8B92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21472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CCA81-A020-4821-B30D-EDDFADC2ED96}" type="datetimeFigureOut">
              <a:rPr lang="ru-RU" smtClean="0"/>
              <a:t>29.10.2026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4FFB6-F82F-414E-B82F-3B044C8B92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99904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CCA81-A020-4821-B30D-EDDFADC2ED96}" type="datetimeFigureOut">
              <a:rPr lang="ru-RU" smtClean="0"/>
              <a:t>29.10.2026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4FFB6-F82F-414E-B82F-3B044C8B92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35936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CCA81-A020-4821-B30D-EDDFADC2ED96}" type="datetimeFigureOut">
              <a:rPr lang="ru-RU" smtClean="0"/>
              <a:t>29.10.2026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4FFB6-F82F-414E-B82F-3B044C8B92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27272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96CCA81-A020-4821-B30D-EDDFADC2ED96}" type="datetimeFigureOut">
              <a:rPr lang="ru-RU" smtClean="0"/>
              <a:t>29.10.2026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9854FFB6-F82F-414E-B82F-3B044C8B92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13348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  <p:sldLayoutId id="2147483721" r:id="rId5"/>
    <p:sldLayoutId id="2147483722" r:id="rId6"/>
    <p:sldLayoutId id="2147483723" r:id="rId7"/>
    <p:sldLayoutId id="2147483724" r:id="rId8"/>
    <p:sldLayoutId id="2147483725" r:id="rId9"/>
    <p:sldLayoutId id="2147483726" r:id="rId10"/>
    <p:sldLayoutId id="214748372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577783F-C62B-2A14-19FC-1677D67D87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00495" y="1002315"/>
            <a:ext cx="7315200" cy="3255264"/>
          </a:xfrm>
        </p:spPr>
        <p:txBody>
          <a:bodyPr/>
          <a:lstStyle/>
          <a:p>
            <a:r>
              <a:rPr lang="ru-RU" b="1" i="0" dirty="0" err="1">
                <a:effectLst/>
              </a:rPr>
              <a:t>Чому</a:t>
            </a:r>
            <a:r>
              <a:rPr lang="ru-RU" b="1" i="0" dirty="0">
                <a:effectLst/>
              </a:rPr>
              <a:t> так </a:t>
            </a:r>
            <a:r>
              <a:rPr lang="ru-RU" b="1" i="0" dirty="0" err="1">
                <a:effectLst/>
              </a:rPr>
              <a:t>важливі</a:t>
            </a:r>
            <a:r>
              <a:rPr lang="ru-RU" b="1" i="0" dirty="0">
                <a:effectLst/>
              </a:rPr>
              <a:t> </a:t>
            </a:r>
            <a:r>
              <a:rPr lang="ru-RU" b="1" i="0" dirty="0" err="1">
                <a:effectLst/>
              </a:rPr>
              <a:t>робітничі</a:t>
            </a:r>
            <a:r>
              <a:rPr lang="ru-RU" b="1" i="0" dirty="0">
                <a:effectLst/>
              </a:rPr>
              <a:t> </a:t>
            </a:r>
            <a:r>
              <a:rPr lang="ru-RU" b="1" i="0" dirty="0" err="1">
                <a:effectLst/>
              </a:rPr>
              <a:t>професії</a:t>
            </a:r>
            <a:r>
              <a:rPr lang="ru-RU" b="1" i="0" dirty="0">
                <a:effectLst/>
              </a:rPr>
              <a:t>?</a:t>
            </a:r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F2F83AA-F279-27D2-F946-111B331F36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8083" y="2971760"/>
            <a:ext cx="7315834" cy="91447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C2F4A4E-DC56-E625-D5F1-A943015B18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82842" y="0"/>
            <a:ext cx="3709158" cy="2399993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61EF8FF-165D-0824-4CA0-7F719ECC2E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82842" y="2399993"/>
            <a:ext cx="3709158" cy="227309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A35CFD5B-577D-6CE1-8051-4AE0B7F668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82841" y="4632961"/>
            <a:ext cx="3709159" cy="2225040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57B2AE49-6E42-5EF0-13BA-E41DD23404A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42271" y="4628918"/>
            <a:ext cx="3340569" cy="2229082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7819441-4D30-C9E0-D7AB-D12EA19D2F2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35794" y="20421"/>
            <a:ext cx="3547046" cy="2364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18586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1490BF-09E7-DE87-027E-E340E8E1F9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640E3FB-BA5D-F579-85F4-D314A7D6F5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5317E94-57F3-CF99-B530-D0382D829A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4630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0D0D42-D3B8-68CC-B858-7EA45E97E3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800" dirty="0"/>
              <a:t>«</a:t>
            </a:r>
            <a:r>
              <a:rPr lang="ru-RU" sz="4800" dirty="0" err="1"/>
              <a:t>Міфи</a:t>
            </a:r>
            <a:r>
              <a:rPr lang="ru-RU" sz="4800" dirty="0"/>
              <a:t> та </a:t>
            </a:r>
            <a:r>
              <a:rPr lang="ru-RU" sz="4800" dirty="0" err="1"/>
              <a:t>факти</a:t>
            </a:r>
            <a:r>
              <a:rPr lang="ru-RU" sz="4800" dirty="0"/>
              <a:t> про </a:t>
            </a:r>
            <a:r>
              <a:rPr lang="ru-RU" sz="4800" dirty="0" err="1"/>
              <a:t>робітничі</a:t>
            </a:r>
            <a:r>
              <a:rPr lang="ru-RU" sz="4800" dirty="0"/>
              <a:t> </a:t>
            </a:r>
            <a:r>
              <a:rPr lang="ru-RU" sz="4800" dirty="0" err="1"/>
              <a:t>професії</a:t>
            </a:r>
            <a:r>
              <a:rPr lang="ru-RU" sz="4800" dirty="0"/>
              <a:t>»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18251C7-9AF2-9649-B6F5-29CB395212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34697" y="0"/>
            <a:ext cx="7909777" cy="175014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b="1" dirty="0" err="1">
                <a:solidFill>
                  <a:srgbClr val="00B0F0"/>
                </a:solidFill>
                <a:highlight>
                  <a:srgbClr val="FFFF00"/>
                </a:highlight>
              </a:rPr>
              <a:t>Міф</a:t>
            </a:r>
            <a:r>
              <a:rPr lang="ru-RU" sz="3200" b="1" dirty="0">
                <a:solidFill>
                  <a:srgbClr val="00B0F0"/>
                </a:solidFill>
                <a:highlight>
                  <a:srgbClr val="FFFF00"/>
                </a:highlight>
              </a:rPr>
              <a:t> </a:t>
            </a:r>
            <a:r>
              <a:rPr lang="ru-RU" sz="3200" b="1" dirty="0" err="1">
                <a:solidFill>
                  <a:srgbClr val="00B0F0"/>
                </a:solidFill>
                <a:highlight>
                  <a:srgbClr val="FFFF00"/>
                </a:highlight>
              </a:rPr>
              <a:t>чи</a:t>
            </a:r>
            <a:r>
              <a:rPr lang="ru-RU" sz="3200" b="1" dirty="0">
                <a:solidFill>
                  <a:srgbClr val="00B0F0"/>
                </a:solidFill>
                <a:highlight>
                  <a:srgbClr val="FFFF00"/>
                </a:highlight>
              </a:rPr>
              <a:t> факт 1: </a:t>
            </a:r>
            <a:r>
              <a:rPr lang="ru-RU" sz="3200" b="1" dirty="0" err="1">
                <a:solidFill>
                  <a:srgbClr val="00B0F0"/>
                </a:solidFill>
                <a:highlight>
                  <a:srgbClr val="FFFF00"/>
                </a:highlight>
              </a:rPr>
              <a:t>робітничі</a:t>
            </a:r>
            <a:r>
              <a:rPr lang="ru-RU" sz="3200" b="1" dirty="0">
                <a:solidFill>
                  <a:srgbClr val="00B0F0"/>
                </a:solidFill>
                <a:highlight>
                  <a:srgbClr val="FFFF00"/>
                </a:highlight>
              </a:rPr>
              <a:t> </a:t>
            </a:r>
            <a:r>
              <a:rPr lang="ru-RU" sz="3200" b="1" dirty="0" err="1">
                <a:solidFill>
                  <a:srgbClr val="00B0F0"/>
                </a:solidFill>
                <a:highlight>
                  <a:srgbClr val="FFFF00"/>
                </a:highlight>
              </a:rPr>
              <a:t>професії</a:t>
            </a:r>
            <a:r>
              <a:rPr lang="ru-RU" sz="3200" b="1" dirty="0">
                <a:solidFill>
                  <a:srgbClr val="00B0F0"/>
                </a:solidFill>
                <a:highlight>
                  <a:srgbClr val="FFFF00"/>
                </a:highlight>
              </a:rPr>
              <a:t> — </a:t>
            </a:r>
            <a:r>
              <a:rPr lang="ru-RU" sz="3200" b="1" dirty="0" err="1">
                <a:solidFill>
                  <a:srgbClr val="00B0F0"/>
                </a:solidFill>
                <a:highlight>
                  <a:srgbClr val="FFFF00"/>
                </a:highlight>
              </a:rPr>
              <a:t>це</a:t>
            </a:r>
            <a:r>
              <a:rPr lang="ru-RU" sz="3200" b="1" dirty="0">
                <a:solidFill>
                  <a:srgbClr val="00B0F0"/>
                </a:solidFill>
                <a:highlight>
                  <a:srgbClr val="FFFF00"/>
                </a:highlight>
              </a:rPr>
              <a:t> не престижно?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D4618E9-4DF5-5E31-28CB-4D90249FA81E}"/>
              </a:ext>
            </a:extLst>
          </p:cNvPr>
          <p:cNvSpPr txBox="1"/>
          <p:nvPr/>
        </p:nvSpPr>
        <p:spPr>
          <a:xfrm>
            <a:off x="3947377" y="1563329"/>
            <a:ext cx="749709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B0F0"/>
                </a:solidFill>
              </a:rPr>
              <a:t>«Престижно бути блогером </a:t>
            </a:r>
            <a:r>
              <a:rPr lang="ru-RU" sz="2400" b="1" dirty="0" err="1">
                <a:solidFill>
                  <a:srgbClr val="00B0F0"/>
                </a:solidFill>
              </a:rPr>
              <a:t>або</a:t>
            </a:r>
            <a:r>
              <a:rPr lang="ru-RU" sz="2400" b="1" dirty="0">
                <a:solidFill>
                  <a:srgbClr val="00B0F0"/>
                </a:solidFill>
              </a:rPr>
              <a:t> </a:t>
            </a:r>
            <a:r>
              <a:rPr lang="ru-RU" sz="2400" b="1" dirty="0" err="1">
                <a:solidFill>
                  <a:srgbClr val="00B0F0"/>
                </a:solidFill>
              </a:rPr>
              <a:t>програмістом</a:t>
            </a:r>
            <a:r>
              <a:rPr lang="ru-RU" sz="2400" b="1" dirty="0">
                <a:solidFill>
                  <a:srgbClr val="00B0F0"/>
                </a:solidFill>
              </a:rPr>
              <a:t>, а </a:t>
            </a:r>
            <a:r>
              <a:rPr lang="ru-RU" sz="2400" b="1" dirty="0" err="1">
                <a:solidFill>
                  <a:srgbClr val="00B0F0"/>
                </a:solidFill>
              </a:rPr>
              <a:t>працювати</a:t>
            </a:r>
            <a:r>
              <a:rPr lang="ru-RU" sz="2400" b="1" dirty="0">
                <a:solidFill>
                  <a:srgbClr val="00B0F0"/>
                </a:solidFill>
              </a:rPr>
              <a:t> </a:t>
            </a:r>
            <a:r>
              <a:rPr lang="ru-RU" sz="2400" b="1" dirty="0" err="1">
                <a:solidFill>
                  <a:srgbClr val="00B0F0"/>
                </a:solidFill>
              </a:rPr>
              <a:t>електриком</a:t>
            </a:r>
            <a:r>
              <a:rPr lang="ru-RU" sz="2400" b="1" dirty="0">
                <a:solidFill>
                  <a:srgbClr val="00B0F0"/>
                </a:solidFill>
              </a:rPr>
              <a:t>, </a:t>
            </a:r>
            <a:r>
              <a:rPr lang="ru-RU" sz="2400" b="1" dirty="0" err="1">
                <a:solidFill>
                  <a:srgbClr val="00B0F0"/>
                </a:solidFill>
              </a:rPr>
              <a:t>слюсарем</a:t>
            </a:r>
            <a:r>
              <a:rPr lang="ru-RU" sz="2400" b="1" dirty="0">
                <a:solidFill>
                  <a:srgbClr val="00B0F0"/>
                </a:solidFill>
              </a:rPr>
              <a:t> </a:t>
            </a:r>
            <a:r>
              <a:rPr lang="ru-RU" sz="2400" b="1" dirty="0" err="1">
                <a:solidFill>
                  <a:srgbClr val="00B0F0"/>
                </a:solidFill>
              </a:rPr>
              <a:t>чи</a:t>
            </a:r>
            <a:r>
              <a:rPr lang="ru-RU" sz="2400" b="1" dirty="0">
                <a:solidFill>
                  <a:srgbClr val="00B0F0"/>
                </a:solidFill>
              </a:rPr>
              <a:t> </a:t>
            </a:r>
            <a:r>
              <a:rPr lang="ru-RU" sz="2400" b="1" dirty="0" err="1">
                <a:solidFill>
                  <a:srgbClr val="00B0F0"/>
                </a:solidFill>
              </a:rPr>
              <a:t>зварювальником</a:t>
            </a:r>
            <a:r>
              <a:rPr lang="ru-RU" sz="2400" b="1" dirty="0">
                <a:solidFill>
                  <a:srgbClr val="00B0F0"/>
                </a:solidFill>
              </a:rPr>
              <a:t> — не так круто».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C9515E0-DF6E-DE61-C043-53D28DC4F205}"/>
              </a:ext>
            </a:extLst>
          </p:cNvPr>
          <p:cNvSpPr txBox="1"/>
          <p:nvPr/>
        </p:nvSpPr>
        <p:spPr>
          <a:xfrm>
            <a:off x="3782274" y="3194238"/>
            <a:ext cx="3700074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00B0F0"/>
                </a:solidFill>
                <a:highlight>
                  <a:srgbClr val="FFFF00"/>
                </a:highlight>
              </a:rPr>
              <a:t>Факт</a:t>
            </a:r>
          </a:p>
          <a:p>
            <a:endParaRPr lang="ru-RU" b="1" dirty="0">
              <a:solidFill>
                <a:srgbClr val="00B0F0"/>
              </a:solidFill>
            </a:endParaRPr>
          </a:p>
          <a:p>
            <a:pPr algn="ctr"/>
            <a:r>
              <a:rPr lang="ru-RU" sz="2000" b="1" dirty="0">
                <a:solidFill>
                  <a:srgbClr val="00B0F0"/>
                </a:solidFill>
              </a:rPr>
              <a:t>Престиж </a:t>
            </a:r>
            <a:r>
              <a:rPr lang="ru-RU" sz="2000" b="1" dirty="0" err="1">
                <a:solidFill>
                  <a:srgbClr val="00B0F0"/>
                </a:solidFill>
              </a:rPr>
              <a:t>професії</a:t>
            </a:r>
            <a:r>
              <a:rPr lang="ru-RU" sz="2000" b="1" dirty="0">
                <a:solidFill>
                  <a:srgbClr val="00B0F0"/>
                </a:solidFill>
              </a:rPr>
              <a:t> не </a:t>
            </a:r>
            <a:r>
              <a:rPr lang="ru-RU" sz="2000" b="1" dirty="0" err="1">
                <a:solidFill>
                  <a:srgbClr val="00B0F0"/>
                </a:solidFill>
              </a:rPr>
              <a:t>визначає</a:t>
            </a:r>
            <a:r>
              <a:rPr lang="ru-RU" sz="2000" b="1" dirty="0">
                <a:solidFill>
                  <a:srgbClr val="00B0F0"/>
                </a:solidFill>
              </a:rPr>
              <a:t> </a:t>
            </a:r>
            <a:r>
              <a:rPr lang="ru-RU" sz="2000" b="1" dirty="0" err="1">
                <a:solidFill>
                  <a:srgbClr val="00B0F0"/>
                </a:solidFill>
              </a:rPr>
              <a:t>цінність</a:t>
            </a:r>
            <a:r>
              <a:rPr lang="ru-RU" sz="2000" b="1" dirty="0">
                <a:solidFill>
                  <a:srgbClr val="00B0F0"/>
                </a:solidFill>
              </a:rPr>
              <a:t> </a:t>
            </a:r>
            <a:r>
              <a:rPr lang="ru-RU" sz="2000" b="1" dirty="0" err="1">
                <a:solidFill>
                  <a:srgbClr val="00B0F0"/>
                </a:solidFill>
              </a:rPr>
              <a:t>людини</a:t>
            </a:r>
            <a:r>
              <a:rPr lang="ru-RU" sz="2000" b="1" dirty="0">
                <a:solidFill>
                  <a:srgbClr val="00B0F0"/>
                </a:solidFill>
              </a:rPr>
              <a:t>. </a:t>
            </a:r>
            <a:r>
              <a:rPr lang="ru-RU" sz="2000" b="1" dirty="0" err="1">
                <a:solidFill>
                  <a:srgbClr val="00B0F0"/>
                </a:solidFill>
              </a:rPr>
              <a:t>Суспільству</a:t>
            </a:r>
            <a:r>
              <a:rPr lang="ru-RU" sz="2000" b="1" dirty="0">
                <a:solidFill>
                  <a:srgbClr val="00B0F0"/>
                </a:solidFill>
              </a:rPr>
              <a:t> </a:t>
            </a:r>
            <a:r>
              <a:rPr lang="ru-RU" sz="2000" b="1" dirty="0" err="1">
                <a:solidFill>
                  <a:srgbClr val="00B0F0"/>
                </a:solidFill>
              </a:rPr>
              <a:t>потрібні</a:t>
            </a:r>
            <a:r>
              <a:rPr lang="ru-RU" sz="2000" b="1" dirty="0">
                <a:solidFill>
                  <a:srgbClr val="00B0F0"/>
                </a:solidFill>
              </a:rPr>
              <a:t> </a:t>
            </a:r>
            <a:r>
              <a:rPr lang="ru-RU" sz="2000" b="1" dirty="0" err="1">
                <a:solidFill>
                  <a:srgbClr val="00B0F0"/>
                </a:solidFill>
              </a:rPr>
              <a:t>різні</a:t>
            </a:r>
            <a:r>
              <a:rPr lang="ru-RU" sz="2000" b="1" dirty="0">
                <a:solidFill>
                  <a:srgbClr val="00B0F0"/>
                </a:solidFill>
              </a:rPr>
              <a:t> </a:t>
            </a:r>
            <a:r>
              <a:rPr lang="ru-RU" sz="2000" b="1" dirty="0" err="1">
                <a:solidFill>
                  <a:srgbClr val="00B0F0"/>
                </a:solidFill>
              </a:rPr>
              <a:t>фахівці</a:t>
            </a:r>
            <a:r>
              <a:rPr lang="ru-RU" sz="2000" b="1" dirty="0">
                <a:solidFill>
                  <a:srgbClr val="00B0F0"/>
                </a:solidFill>
              </a:rPr>
              <a:t>, а </a:t>
            </a:r>
            <a:r>
              <a:rPr lang="ru-RU" sz="2000" b="1" dirty="0" err="1">
                <a:solidFill>
                  <a:srgbClr val="00B0F0"/>
                </a:solidFill>
              </a:rPr>
              <a:t>майстерність</a:t>
            </a:r>
            <a:r>
              <a:rPr lang="ru-RU" sz="2000" b="1" dirty="0">
                <a:solidFill>
                  <a:srgbClr val="00B0F0"/>
                </a:solidFill>
              </a:rPr>
              <a:t>, </a:t>
            </a:r>
            <a:r>
              <a:rPr lang="ru-RU" sz="2000" b="1" dirty="0" err="1">
                <a:solidFill>
                  <a:srgbClr val="00B0F0"/>
                </a:solidFill>
              </a:rPr>
              <a:t>відповідальність</a:t>
            </a:r>
            <a:r>
              <a:rPr lang="ru-RU" sz="2000" b="1" dirty="0">
                <a:solidFill>
                  <a:srgbClr val="00B0F0"/>
                </a:solidFill>
              </a:rPr>
              <a:t> і </a:t>
            </a:r>
            <a:r>
              <a:rPr lang="ru-RU" sz="2000" b="1" dirty="0" err="1">
                <a:solidFill>
                  <a:srgbClr val="00B0F0"/>
                </a:solidFill>
              </a:rPr>
              <a:t>якість</a:t>
            </a:r>
            <a:r>
              <a:rPr lang="ru-RU" sz="2000" b="1" dirty="0">
                <a:solidFill>
                  <a:srgbClr val="00B0F0"/>
                </a:solidFill>
              </a:rPr>
              <a:t> </a:t>
            </a:r>
            <a:r>
              <a:rPr lang="ru-RU" sz="2000" b="1" dirty="0" err="1">
                <a:solidFill>
                  <a:srgbClr val="00B0F0"/>
                </a:solidFill>
              </a:rPr>
              <a:t>роботи</a:t>
            </a:r>
            <a:r>
              <a:rPr lang="ru-RU" sz="2000" b="1" dirty="0">
                <a:solidFill>
                  <a:srgbClr val="00B0F0"/>
                </a:solidFill>
              </a:rPr>
              <a:t> </a:t>
            </a:r>
            <a:r>
              <a:rPr lang="ru-RU" sz="2000" b="1" dirty="0" err="1">
                <a:solidFill>
                  <a:srgbClr val="00B0F0"/>
                </a:solidFill>
              </a:rPr>
              <a:t>заслуговують</a:t>
            </a:r>
            <a:r>
              <a:rPr lang="ru-RU" sz="2000" b="1" dirty="0">
                <a:solidFill>
                  <a:srgbClr val="00B0F0"/>
                </a:solidFill>
              </a:rPr>
              <a:t> на </a:t>
            </a:r>
            <a:r>
              <a:rPr lang="ru-RU" sz="2000" b="1" dirty="0" err="1">
                <a:solidFill>
                  <a:srgbClr val="00B0F0"/>
                </a:solidFill>
              </a:rPr>
              <a:t>повагу</a:t>
            </a:r>
            <a:r>
              <a:rPr lang="ru-RU" sz="2000" b="1" dirty="0">
                <a:solidFill>
                  <a:srgbClr val="00B0F0"/>
                </a:solidFill>
              </a:rPr>
              <a:t>.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18C5D8C-9452-E111-B3A1-171981EEB2F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74677" b="72760"/>
          <a:stretch>
            <a:fillRect/>
          </a:stretch>
        </p:blipFill>
        <p:spPr>
          <a:xfrm>
            <a:off x="7695925" y="3345577"/>
            <a:ext cx="3874099" cy="234420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54FF9D71-8B49-3E34-A572-A7ECAC23116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7258" b="68602"/>
          <a:stretch>
            <a:fillRect/>
          </a:stretch>
        </p:blipFill>
        <p:spPr>
          <a:xfrm>
            <a:off x="594852" y="0"/>
            <a:ext cx="2772697" cy="2015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2032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3B7CE65-561B-FC7E-FB36-DBCA7F4367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987" y="864109"/>
            <a:ext cx="3082414" cy="4860912"/>
          </a:xfrm>
        </p:spPr>
        <p:txBody>
          <a:bodyPr/>
          <a:lstStyle/>
          <a:p>
            <a:pPr algn="ctr"/>
            <a:r>
              <a:rPr lang="ru-RU" b="1" dirty="0" err="1">
                <a:solidFill>
                  <a:srgbClr val="00B0F0"/>
                </a:solidFill>
                <a:highlight>
                  <a:srgbClr val="FFFF00"/>
                </a:highlight>
              </a:rPr>
              <a:t>Міф</a:t>
            </a:r>
            <a:r>
              <a:rPr lang="ru-RU" b="1" dirty="0">
                <a:solidFill>
                  <a:srgbClr val="00B0F0"/>
                </a:solidFill>
                <a:highlight>
                  <a:srgbClr val="FFFF00"/>
                </a:highlight>
              </a:rPr>
              <a:t> </a:t>
            </a:r>
            <a:r>
              <a:rPr lang="ru-RU" b="1" dirty="0" err="1">
                <a:solidFill>
                  <a:srgbClr val="00B0F0"/>
                </a:solidFill>
                <a:highlight>
                  <a:srgbClr val="FFFF00"/>
                </a:highlight>
              </a:rPr>
              <a:t>чи</a:t>
            </a:r>
            <a:r>
              <a:rPr lang="ru-RU" b="1" dirty="0">
                <a:solidFill>
                  <a:srgbClr val="00B0F0"/>
                </a:solidFill>
                <a:highlight>
                  <a:srgbClr val="FFFF00"/>
                </a:highlight>
              </a:rPr>
              <a:t> факт 2: </a:t>
            </a:r>
            <a:r>
              <a:rPr lang="ru-RU" b="1" dirty="0" err="1">
                <a:solidFill>
                  <a:srgbClr val="00B0F0"/>
                </a:solidFill>
                <a:highlight>
                  <a:srgbClr val="FFFF00"/>
                </a:highlight>
              </a:rPr>
              <a:t>робітнича</a:t>
            </a:r>
            <a:r>
              <a:rPr lang="ru-RU" b="1" dirty="0">
                <a:solidFill>
                  <a:srgbClr val="00B0F0"/>
                </a:solidFill>
                <a:highlight>
                  <a:srgbClr val="FFFF00"/>
                </a:highlight>
              </a:rPr>
              <a:t> </a:t>
            </a:r>
            <a:r>
              <a:rPr lang="ru-RU" b="1" dirty="0" err="1">
                <a:solidFill>
                  <a:srgbClr val="00B0F0"/>
                </a:solidFill>
                <a:highlight>
                  <a:srgbClr val="FFFF00"/>
                </a:highlight>
              </a:rPr>
              <a:t>праця</a:t>
            </a:r>
            <a:r>
              <a:rPr lang="ru-RU" b="1" dirty="0">
                <a:solidFill>
                  <a:srgbClr val="00B0F0"/>
                </a:solidFill>
                <a:highlight>
                  <a:srgbClr val="FFFF00"/>
                </a:highlight>
              </a:rPr>
              <a:t> не </a:t>
            </a:r>
            <a:r>
              <a:rPr lang="ru-RU" b="1" dirty="0" err="1">
                <a:solidFill>
                  <a:srgbClr val="00B0F0"/>
                </a:solidFill>
                <a:highlight>
                  <a:srgbClr val="FFFF00"/>
                </a:highlight>
              </a:rPr>
              <a:t>потребує</a:t>
            </a:r>
            <a:r>
              <a:rPr lang="ru-RU" b="1" dirty="0">
                <a:solidFill>
                  <a:srgbClr val="00B0F0"/>
                </a:solidFill>
                <a:highlight>
                  <a:srgbClr val="FFFF00"/>
                </a:highlight>
              </a:rPr>
              <a:t> </a:t>
            </a:r>
            <a:r>
              <a:rPr lang="ru-RU" b="1" dirty="0" err="1">
                <a:solidFill>
                  <a:srgbClr val="00B0F0"/>
                </a:solidFill>
                <a:highlight>
                  <a:srgbClr val="FFFF00"/>
                </a:highlight>
              </a:rPr>
              <a:t>розуму</a:t>
            </a:r>
            <a:r>
              <a:rPr lang="ru-RU" b="1" dirty="0">
                <a:solidFill>
                  <a:srgbClr val="00B0F0"/>
                </a:solidFill>
                <a:highlight>
                  <a:srgbClr val="FFFF00"/>
                </a:highlight>
              </a:rPr>
              <a:t>?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59A0A48-39CE-ACF8-8FBE-9BBA4B5E7E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29939" y="-1033517"/>
            <a:ext cx="7315200" cy="512064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200" b="1" dirty="0">
                <a:solidFill>
                  <a:srgbClr val="00B0F0"/>
                </a:solidFill>
              </a:rPr>
              <a:t>«Головне в </a:t>
            </a:r>
            <a:r>
              <a:rPr lang="ru-RU" sz="3200" b="1" dirty="0" err="1">
                <a:solidFill>
                  <a:srgbClr val="00B0F0"/>
                </a:solidFill>
              </a:rPr>
              <a:t>робітничій</a:t>
            </a:r>
            <a:r>
              <a:rPr lang="ru-RU" sz="3200" b="1" dirty="0">
                <a:solidFill>
                  <a:srgbClr val="00B0F0"/>
                </a:solidFill>
              </a:rPr>
              <a:t> </a:t>
            </a:r>
            <a:r>
              <a:rPr lang="ru-RU" sz="3200" b="1" dirty="0" err="1">
                <a:solidFill>
                  <a:srgbClr val="00B0F0"/>
                </a:solidFill>
              </a:rPr>
              <a:t>професії</a:t>
            </a:r>
            <a:r>
              <a:rPr lang="ru-RU" sz="3200" b="1" dirty="0">
                <a:solidFill>
                  <a:srgbClr val="00B0F0"/>
                </a:solidFill>
              </a:rPr>
              <a:t> — </a:t>
            </a:r>
            <a:r>
              <a:rPr lang="ru-RU" sz="3200" b="1" dirty="0" err="1">
                <a:solidFill>
                  <a:srgbClr val="00B0F0"/>
                </a:solidFill>
              </a:rPr>
              <a:t>мати</a:t>
            </a:r>
            <a:r>
              <a:rPr lang="ru-RU" sz="3200" b="1" dirty="0">
                <a:solidFill>
                  <a:srgbClr val="00B0F0"/>
                </a:solidFill>
              </a:rPr>
              <a:t> </a:t>
            </a:r>
            <a:r>
              <a:rPr lang="ru-RU" sz="3200" b="1" dirty="0" err="1">
                <a:solidFill>
                  <a:srgbClr val="00B0F0"/>
                </a:solidFill>
              </a:rPr>
              <a:t>сильні</a:t>
            </a:r>
            <a:r>
              <a:rPr lang="ru-RU" sz="3200" b="1" dirty="0">
                <a:solidFill>
                  <a:srgbClr val="00B0F0"/>
                </a:solidFill>
              </a:rPr>
              <a:t> руки. </a:t>
            </a:r>
            <a:r>
              <a:rPr lang="ru-RU" sz="3200" b="1" dirty="0" err="1">
                <a:solidFill>
                  <a:srgbClr val="00B0F0"/>
                </a:solidFill>
              </a:rPr>
              <a:t>Особливих</a:t>
            </a:r>
            <a:r>
              <a:rPr lang="ru-RU" sz="3200" b="1" dirty="0">
                <a:solidFill>
                  <a:srgbClr val="00B0F0"/>
                </a:solidFill>
              </a:rPr>
              <a:t> </a:t>
            </a:r>
            <a:r>
              <a:rPr lang="ru-RU" sz="3200" b="1" dirty="0" err="1">
                <a:solidFill>
                  <a:srgbClr val="00B0F0"/>
                </a:solidFill>
              </a:rPr>
              <a:t>знань</a:t>
            </a:r>
            <a:r>
              <a:rPr lang="ru-RU" sz="3200" b="1" dirty="0">
                <a:solidFill>
                  <a:srgbClr val="00B0F0"/>
                </a:solidFill>
              </a:rPr>
              <a:t> не </a:t>
            </a:r>
            <a:r>
              <a:rPr lang="ru-RU" sz="3200" b="1" dirty="0" err="1">
                <a:solidFill>
                  <a:srgbClr val="00B0F0"/>
                </a:solidFill>
              </a:rPr>
              <a:t>потрібно</a:t>
            </a:r>
            <a:r>
              <a:rPr lang="ru-RU" sz="3200" b="1" dirty="0">
                <a:solidFill>
                  <a:srgbClr val="00B0F0"/>
                </a:solidFill>
              </a:rPr>
              <a:t>».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D37C5D9-9207-FEDA-FFD7-D272CFF4FA68}"/>
              </a:ext>
            </a:extLst>
          </p:cNvPr>
          <p:cNvSpPr txBox="1"/>
          <p:nvPr/>
        </p:nvSpPr>
        <p:spPr>
          <a:xfrm>
            <a:off x="7177548" y="3047365"/>
            <a:ext cx="4689987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sz="2800" b="1" dirty="0">
                <a:solidFill>
                  <a:srgbClr val="00B0F0"/>
                </a:solidFill>
                <a:highlight>
                  <a:srgbClr val="FFFF00"/>
                </a:highlight>
              </a:rPr>
              <a:t>Факт</a:t>
            </a:r>
          </a:p>
          <a:p>
            <a:pPr algn="ctr">
              <a:buNone/>
            </a:pPr>
            <a:r>
              <a:rPr lang="ru-RU" sz="2000" b="1" dirty="0" err="1">
                <a:solidFill>
                  <a:srgbClr val="00B0F0"/>
                </a:solidFill>
              </a:rPr>
              <a:t>Робітничі</a:t>
            </a:r>
            <a:r>
              <a:rPr lang="ru-RU" sz="2000" b="1" dirty="0">
                <a:solidFill>
                  <a:srgbClr val="00B0F0"/>
                </a:solidFill>
              </a:rPr>
              <a:t> </a:t>
            </a:r>
            <a:r>
              <a:rPr lang="ru-RU" sz="2000" b="1" dirty="0" err="1">
                <a:solidFill>
                  <a:srgbClr val="00B0F0"/>
                </a:solidFill>
              </a:rPr>
              <a:t>професії</a:t>
            </a:r>
            <a:r>
              <a:rPr lang="ru-RU" sz="2000" b="1" dirty="0">
                <a:solidFill>
                  <a:srgbClr val="00B0F0"/>
                </a:solidFill>
              </a:rPr>
              <a:t> </a:t>
            </a:r>
            <a:r>
              <a:rPr lang="ru-RU" sz="2000" b="1" dirty="0" err="1">
                <a:solidFill>
                  <a:srgbClr val="00B0F0"/>
                </a:solidFill>
              </a:rPr>
              <a:t>потребують</a:t>
            </a:r>
            <a:r>
              <a:rPr lang="ru-RU" sz="2000" b="1" dirty="0">
                <a:solidFill>
                  <a:srgbClr val="00B0F0"/>
                </a:solidFill>
              </a:rPr>
              <a:t> </a:t>
            </a:r>
            <a:r>
              <a:rPr lang="ru-RU" sz="2000" b="1" dirty="0" err="1">
                <a:solidFill>
                  <a:srgbClr val="00B0F0"/>
                </a:solidFill>
              </a:rPr>
              <a:t>технічних</a:t>
            </a:r>
            <a:r>
              <a:rPr lang="ru-RU" sz="2000" b="1" dirty="0">
                <a:solidFill>
                  <a:srgbClr val="00B0F0"/>
                </a:solidFill>
              </a:rPr>
              <a:t> </a:t>
            </a:r>
            <a:r>
              <a:rPr lang="ru-RU" sz="2000" b="1" dirty="0" err="1">
                <a:solidFill>
                  <a:srgbClr val="00B0F0"/>
                </a:solidFill>
              </a:rPr>
              <a:t>знань</a:t>
            </a:r>
            <a:r>
              <a:rPr lang="ru-RU" sz="2000" b="1" dirty="0">
                <a:solidFill>
                  <a:srgbClr val="00B0F0"/>
                </a:solidFill>
              </a:rPr>
              <a:t>, </a:t>
            </a:r>
            <a:r>
              <a:rPr lang="ru-RU" sz="2000" b="1" dirty="0" err="1">
                <a:solidFill>
                  <a:srgbClr val="00B0F0"/>
                </a:solidFill>
              </a:rPr>
              <a:t>логічного</a:t>
            </a:r>
            <a:r>
              <a:rPr lang="ru-RU" sz="2000" b="1" dirty="0">
                <a:solidFill>
                  <a:srgbClr val="00B0F0"/>
                </a:solidFill>
              </a:rPr>
              <a:t> </a:t>
            </a:r>
            <a:r>
              <a:rPr lang="ru-RU" sz="2000" b="1" dirty="0" err="1">
                <a:solidFill>
                  <a:srgbClr val="00B0F0"/>
                </a:solidFill>
              </a:rPr>
              <a:t>мислення</a:t>
            </a:r>
            <a:r>
              <a:rPr lang="ru-RU" sz="2000" b="1" dirty="0">
                <a:solidFill>
                  <a:srgbClr val="00B0F0"/>
                </a:solidFill>
              </a:rPr>
              <a:t>, </a:t>
            </a:r>
            <a:r>
              <a:rPr lang="ru-RU" sz="2000" b="1" dirty="0" err="1">
                <a:solidFill>
                  <a:srgbClr val="00B0F0"/>
                </a:solidFill>
              </a:rPr>
              <a:t>уважності</a:t>
            </a:r>
            <a:r>
              <a:rPr lang="ru-RU" sz="2000" b="1" dirty="0">
                <a:solidFill>
                  <a:srgbClr val="00B0F0"/>
                </a:solidFill>
              </a:rPr>
              <a:t> та </a:t>
            </a:r>
            <a:r>
              <a:rPr lang="ru-RU" sz="2000" b="1" dirty="0" err="1">
                <a:solidFill>
                  <a:srgbClr val="00B0F0"/>
                </a:solidFill>
              </a:rPr>
              <a:t>практичних</a:t>
            </a:r>
            <a:r>
              <a:rPr lang="ru-RU" sz="2000" b="1" dirty="0">
                <a:solidFill>
                  <a:srgbClr val="00B0F0"/>
                </a:solidFill>
              </a:rPr>
              <a:t> </a:t>
            </a:r>
            <a:r>
              <a:rPr lang="ru-RU" sz="2000" b="1" dirty="0" err="1">
                <a:solidFill>
                  <a:srgbClr val="00B0F0"/>
                </a:solidFill>
              </a:rPr>
              <a:t>навичок</a:t>
            </a:r>
            <a:r>
              <a:rPr lang="ru-RU" sz="2000" b="1" dirty="0">
                <a:solidFill>
                  <a:srgbClr val="00B0F0"/>
                </a:solidFill>
              </a:rPr>
              <a:t>. </a:t>
            </a:r>
            <a:r>
              <a:rPr lang="ru-RU" sz="2000" b="1" dirty="0" err="1">
                <a:solidFill>
                  <a:srgbClr val="00B0F0"/>
                </a:solidFill>
              </a:rPr>
              <a:t>Багато</a:t>
            </a:r>
            <a:r>
              <a:rPr lang="ru-RU" sz="2000" b="1" dirty="0">
                <a:solidFill>
                  <a:srgbClr val="00B0F0"/>
                </a:solidFill>
              </a:rPr>
              <a:t> </a:t>
            </a:r>
            <a:r>
              <a:rPr lang="ru-RU" sz="2000" b="1" dirty="0" err="1">
                <a:solidFill>
                  <a:srgbClr val="00B0F0"/>
                </a:solidFill>
              </a:rPr>
              <a:t>фахівців</a:t>
            </a:r>
            <a:r>
              <a:rPr lang="ru-RU" sz="2000" b="1" dirty="0">
                <a:solidFill>
                  <a:srgbClr val="00B0F0"/>
                </a:solidFill>
              </a:rPr>
              <a:t> </a:t>
            </a:r>
            <a:r>
              <a:rPr lang="ru-RU" sz="2000" b="1" dirty="0" err="1">
                <a:solidFill>
                  <a:srgbClr val="00B0F0"/>
                </a:solidFill>
              </a:rPr>
              <a:t>працюють</a:t>
            </a:r>
            <a:r>
              <a:rPr lang="ru-RU" sz="2000" b="1" dirty="0">
                <a:solidFill>
                  <a:srgbClr val="00B0F0"/>
                </a:solidFill>
              </a:rPr>
              <a:t> </a:t>
            </a:r>
            <a:r>
              <a:rPr lang="ru-RU" sz="2000" b="1" dirty="0" err="1">
                <a:solidFill>
                  <a:srgbClr val="00B0F0"/>
                </a:solidFill>
              </a:rPr>
              <a:t>із</a:t>
            </a:r>
            <a:r>
              <a:rPr lang="ru-RU" sz="2000" b="1" dirty="0">
                <a:solidFill>
                  <a:srgbClr val="00B0F0"/>
                </a:solidFill>
              </a:rPr>
              <a:t> </a:t>
            </a:r>
            <a:r>
              <a:rPr lang="ru-RU" sz="2000" b="1" dirty="0" err="1">
                <a:solidFill>
                  <a:srgbClr val="00B0F0"/>
                </a:solidFill>
              </a:rPr>
              <a:t>комп’ютерними</a:t>
            </a:r>
            <a:r>
              <a:rPr lang="ru-RU" sz="2000" b="1" dirty="0">
                <a:solidFill>
                  <a:srgbClr val="00B0F0"/>
                </a:solidFill>
              </a:rPr>
              <a:t> системами, автоматикою та </a:t>
            </a:r>
            <a:r>
              <a:rPr lang="ru-RU" sz="2000" b="1" dirty="0" err="1">
                <a:solidFill>
                  <a:srgbClr val="00B0F0"/>
                </a:solidFill>
              </a:rPr>
              <a:t>складним</a:t>
            </a:r>
            <a:r>
              <a:rPr lang="ru-RU" sz="2000" b="1" dirty="0">
                <a:solidFill>
                  <a:srgbClr val="00B0F0"/>
                </a:solidFill>
              </a:rPr>
              <a:t> </a:t>
            </a:r>
            <a:r>
              <a:rPr lang="ru-RU" sz="2000" b="1" dirty="0" err="1">
                <a:solidFill>
                  <a:srgbClr val="00B0F0"/>
                </a:solidFill>
              </a:rPr>
              <a:t>обладнанням</a:t>
            </a:r>
            <a:r>
              <a:rPr lang="ru-RU" sz="2000" b="1" dirty="0">
                <a:solidFill>
                  <a:srgbClr val="00B0F0"/>
                </a:solidFill>
              </a:rPr>
              <a:t>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F2281B7-4601-347A-3149-156CF230CCE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23850"/>
          <a:stretch>
            <a:fillRect/>
          </a:stretch>
        </p:blipFill>
        <p:spPr>
          <a:xfrm>
            <a:off x="3706283" y="2613928"/>
            <a:ext cx="3471265" cy="3544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5442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FE962C-0D76-14CB-411A-B85D1376E0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err="1">
                <a:solidFill>
                  <a:srgbClr val="00B0F0"/>
                </a:solidFill>
                <a:highlight>
                  <a:srgbClr val="FFFF00"/>
                </a:highlight>
              </a:rPr>
              <a:t>Міф</a:t>
            </a:r>
            <a:r>
              <a:rPr lang="ru-RU" b="1" dirty="0">
                <a:solidFill>
                  <a:srgbClr val="00B0F0"/>
                </a:solidFill>
                <a:highlight>
                  <a:srgbClr val="FFFF00"/>
                </a:highlight>
              </a:rPr>
              <a:t> </a:t>
            </a:r>
            <a:r>
              <a:rPr lang="ru-RU" b="1" dirty="0" err="1">
                <a:solidFill>
                  <a:srgbClr val="00B0F0"/>
                </a:solidFill>
                <a:highlight>
                  <a:srgbClr val="FFFF00"/>
                </a:highlight>
              </a:rPr>
              <a:t>чи</a:t>
            </a:r>
            <a:r>
              <a:rPr lang="ru-RU" b="1" dirty="0">
                <a:solidFill>
                  <a:srgbClr val="00B0F0"/>
                </a:solidFill>
                <a:highlight>
                  <a:srgbClr val="FFFF00"/>
                </a:highlight>
              </a:rPr>
              <a:t> факт 3: </a:t>
            </a:r>
            <a:r>
              <a:rPr lang="ru-RU" b="1" dirty="0" err="1">
                <a:solidFill>
                  <a:srgbClr val="00B0F0"/>
                </a:solidFill>
                <a:highlight>
                  <a:srgbClr val="FFFF00"/>
                </a:highlight>
              </a:rPr>
              <a:t>робітничою</a:t>
            </a:r>
            <a:r>
              <a:rPr lang="ru-RU" b="1" dirty="0">
                <a:solidFill>
                  <a:srgbClr val="00B0F0"/>
                </a:solidFill>
                <a:highlight>
                  <a:srgbClr val="FFFF00"/>
                </a:highlight>
              </a:rPr>
              <a:t> </a:t>
            </a:r>
            <a:r>
              <a:rPr lang="ru-RU" b="1" dirty="0" err="1">
                <a:solidFill>
                  <a:srgbClr val="00B0F0"/>
                </a:solidFill>
                <a:highlight>
                  <a:srgbClr val="FFFF00"/>
                </a:highlight>
              </a:rPr>
              <a:t>працею</a:t>
            </a:r>
            <a:r>
              <a:rPr lang="ru-RU" b="1" dirty="0">
                <a:solidFill>
                  <a:srgbClr val="00B0F0"/>
                </a:solidFill>
                <a:highlight>
                  <a:srgbClr val="FFFF00"/>
                </a:highlight>
              </a:rPr>
              <a:t> </a:t>
            </a:r>
            <a:r>
              <a:rPr lang="ru-RU" b="1" dirty="0" err="1">
                <a:solidFill>
                  <a:srgbClr val="00B0F0"/>
                </a:solidFill>
                <a:highlight>
                  <a:srgbClr val="FFFF00"/>
                </a:highlight>
              </a:rPr>
              <a:t>неможливо</a:t>
            </a:r>
            <a:r>
              <a:rPr lang="ru-RU" b="1" dirty="0">
                <a:solidFill>
                  <a:srgbClr val="00B0F0"/>
                </a:solidFill>
                <a:highlight>
                  <a:srgbClr val="FFFF00"/>
                </a:highlight>
              </a:rPr>
              <a:t> добре </a:t>
            </a:r>
            <a:r>
              <a:rPr lang="ru-RU" b="1" dirty="0" err="1">
                <a:solidFill>
                  <a:srgbClr val="00B0F0"/>
                </a:solidFill>
                <a:highlight>
                  <a:srgbClr val="FFFF00"/>
                </a:highlight>
              </a:rPr>
              <a:t>заробляти</a:t>
            </a:r>
            <a:r>
              <a:rPr lang="ru-RU" b="1" dirty="0">
                <a:solidFill>
                  <a:srgbClr val="00B0F0"/>
                </a:solidFill>
                <a:highlight>
                  <a:srgbClr val="FFFF00"/>
                </a:highlight>
              </a:rPr>
              <a:t>?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3AC24B4-045B-D3BC-908C-94D2AA406E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59436" y="441321"/>
            <a:ext cx="7315200" cy="157429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200" b="1" dirty="0">
                <a:solidFill>
                  <a:srgbClr val="00B0F0"/>
                </a:solidFill>
              </a:rPr>
              <a:t>«</a:t>
            </a:r>
            <a:r>
              <a:rPr lang="ru-RU" sz="3200" b="1" dirty="0" err="1">
                <a:solidFill>
                  <a:srgbClr val="00B0F0"/>
                </a:solidFill>
              </a:rPr>
              <a:t>Якщо</a:t>
            </a:r>
            <a:r>
              <a:rPr lang="ru-RU" sz="3200" b="1" dirty="0">
                <a:solidFill>
                  <a:srgbClr val="00B0F0"/>
                </a:solidFill>
              </a:rPr>
              <a:t> </a:t>
            </a:r>
            <a:r>
              <a:rPr lang="ru-RU" sz="3200" b="1" dirty="0" err="1">
                <a:solidFill>
                  <a:srgbClr val="00B0F0"/>
                </a:solidFill>
              </a:rPr>
              <a:t>хочеш</a:t>
            </a:r>
            <a:r>
              <a:rPr lang="ru-RU" sz="3200" b="1" dirty="0">
                <a:solidFill>
                  <a:srgbClr val="00B0F0"/>
                </a:solidFill>
              </a:rPr>
              <a:t> </a:t>
            </a:r>
            <a:r>
              <a:rPr lang="ru-RU" sz="3200" b="1" dirty="0" err="1">
                <a:solidFill>
                  <a:srgbClr val="00B0F0"/>
                </a:solidFill>
              </a:rPr>
              <a:t>мати</a:t>
            </a:r>
            <a:r>
              <a:rPr lang="ru-RU" sz="3200" b="1" dirty="0">
                <a:solidFill>
                  <a:srgbClr val="00B0F0"/>
                </a:solidFill>
              </a:rPr>
              <a:t> </a:t>
            </a:r>
            <a:r>
              <a:rPr lang="ru-RU" sz="3200" b="1" dirty="0" err="1">
                <a:solidFill>
                  <a:srgbClr val="00B0F0"/>
                </a:solidFill>
              </a:rPr>
              <a:t>хорошу</a:t>
            </a:r>
            <a:r>
              <a:rPr lang="ru-RU" sz="3200" b="1" dirty="0">
                <a:solidFill>
                  <a:srgbClr val="00B0F0"/>
                </a:solidFill>
              </a:rPr>
              <a:t> зарплату, </a:t>
            </a:r>
            <a:r>
              <a:rPr lang="ru-RU" sz="3200" b="1" dirty="0" err="1">
                <a:solidFill>
                  <a:srgbClr val="00B0F0"/>
                </a:solidFill>
              </a:rPr>
              <a:t>потрібно</a:t>
            </a:r>
            <a:r>
              <a:rPr lang="ru-RU" sz="3200" b="1" dirty="0">
                <a:solidFill>
                  <a:srgbClr val="00B0F0"/>
                </a:solidFill>
              </a:rPr>
              <a:t> </a:t>
            </a:r>
            <a:r>
              <a:rPr lang="ru-RU" sz="3200" b="1" dirty="0" err="1">
                <a:solidFill>
                  <a:srgbClr val="00B0F0"/>
                </a:solidFill>
              </a:rPr>
              <a:t>обов’язково</a:t>
            </a:r>
            <a:r>
              <a:rPr lang="ru-RU" sz="3200" b="1" dirty="0">
                <a:solidFill>
                  <a:srgbClr val="00B0F0"/>
                </a:solidFill>
              </a:rPr>
              <a:t> </a:t>
            </a:r>
            <a:r>
              <a:rPr lang="ru-RU" sz="3200" b="1" dirty="0" err="1">
                <a:solidFill>
                  <a:srgbClr val="00B0F0"/>
                </a:solidFill>
              </a:rPr>
              <a:t>працювати</a:t>
            </a:r>
            <a:r>
              <a:rPr lang="ru-RU" sz="3200" b="1" dirty="0">
                <a:solidFill>
                  <a:srgbClr val="00B0F0"/>
                </a:solidFill>
              </a:rPr>
              <a:t> в </a:t>
            </a:r>
            <a:r>
              <a:rPr lang="ru-RU" sz="3200" b="1" dirty="0" err="1">
                <a:solidFill>
                  <a:srgbClr val="00B0F0"/>
                </a:solidFill>
              </a:rPr>
              <a:t>офісі</a:t>
            </a:r>
            <a:r>
              <a:rPr lang="ru-RU" sz="3200" b="1" dirty="0">
                <a:solidFill>
                  <a:srgbClr val="00B0F0"/>
                </a:solidFill>
              </a:rPr>
              <a:t> </a:t>
            </a:r>
            <a:r>
              <a:rPr lang="ru-RU" sz="3200" b="1" dirty="0" err="1">
                <a:solidFill>
                  <a:srgbClr val="00B0F0"/>
                </a:solidFill>
              </a:rPr>
              <a:t>або</a:t>
            </a:r>
            <a:r>
              <a:rPr lang="ru-RU" sz="3200" b="1" dirty="0">
                <a:solidFill>
                  <a:srgbClr val="00B0F0"/>
                </a:solidFill>
              </a:rPr>
              <a:t> </a:t>
            </a:r>
            <a:r>
              <a:rPr lang="ru-RU" sz="3200" b="1" dirty="0" err="1">
                <a:solidFill>
                  <a:srgbClr val="00B0F0"/>
                </a:solidFill>
              </a:rPr>
              <a:t>сфері</a:t>
            </a:r>
            <a:r>
              <a:rPr lang="ru-RU" sz="3200" b="1" dirty="0">
                <a:solidFill>
                  <a:srgbClr val="00B0F0"/>
                </a:solidFill>
              </a:rPr>
              <a:t> IT».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21ACFFA-1012-525E-57EA-1E9A29377CBB}"/>
              </a:ext>
            </a:extLst>
          </p:cNvPr>
          <p:cNvSpPr txBox="1"/>
          <p:nvPr/>
        </p:nvSpPr>
        <p:spPr>
          <a:xfrm>
            <a:off x="7487527" y="2460493"/>
            <a:ext cx="4451554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sz="2800" b="1" dirty="0">
                <a:solidFill>
                  <a:srgbClr val="00B0F0"/>
                </a:solidFill>
                <a:highlight>
                  <a:srgbClr val="FFFF00"/>
                </a:highlight>
              </a:rPr>
              <a:t>Факт</a:t>
            </a:r>
          </a:p>
          <a:p>
            <a:pPr algn="ctr">
              <a:buNone/>
            </a:pPr>
            <a:r>
              <a:rPr lang="ru-RU" sz="2400" b="1" dirty="0" err="1">
                <a:solidFill>
                  <a:srgbClr val="00B0F0"/>
                </a:solidFill>
              </a:rPr>
              <a:t>Рівень</a:t>
            </a:r>
            <a:r>
              <a:rPr lang="ru-RU" sz="2400" b="1" dirty="0">
                <a:solidFill>
                  <a:srgbClr val="00B0F0"/>
                </a:solidFill>
              </a:rPr>
              <a:t> доходу </a:t>
            </a:r>
            <a:r>
              <a:rPr lang="ru-RU" sz="2400" b="1" dirty="0" err="1">
                <a:solidFill>
                  <a:srgbClr val="00B0F0"/>
                </a:solidFill>
              </a:rPr>
              <a:t>залежить</a:t>
            </a:r>
            <a:r>
              <a:rPr lang="ru-RU" sz="2400" b="1" dirty="0">
                <a:solidFill>
                  <a:srgbClr val="00B0F0"/>
                </a:solidFill>
              </a:rPr>
              <a:t> </a:t>
            </a:r>
            <a:r>
              <a:rPr lang="ru-RU" sz="2400" b="1" dirty="0" err="1">
                <a:solidFill>
                  <a:srgbClr val="00B0F0"/>
                </a:solidFill>
              </a:rPr>
              <a:t>від</a:t>
            </a:r>
            <a:r>
              <a:rPr lang="ru-RU" sz="2400" b="1" dirty="0">
                <a:solidFill>
                  <a:srgbClr val="00B0F0"/>
                </a:solidFill>
              </a:rPr>
              <a:t> </a:t>
            </a:r>
            <a:r>
              <a:rPr lang="ru-RU" sz="2400" b="1" dirty="0" err="1">
                <a:solidFill>
                  <a:srgbClr val="00B0F0"/>
                </a:solidFill>
              </a:rPr>
              <a:t>професії</a:t>
            </a:r>
            <a:r>
              <a:rPr lang="ru-RU" sz="2400" b="1" dirty="0">
                <a:solidFill>
                  <a:srgbClr val="00B0F0"/>
                </a:solidFill>
              </a:rPr>
              <a:t>, </a:t>
            </a:r>
            <a:r>
              <a:rPr lang="ru-RU" sz="2400" b="1" dirty="0" err="1">
                <a:solidFill>
                  <a:srgbClr val="00B0F0"/>
                </a:solidFill>
              </a:rPr>
              <a:t>кваліфікації</a:t>
            </a:r>
            <a:r>
              <a:rPr lang="ru-RU" sz="2400" b="1" dirty="0">
                <a:solidFill>
                  <a:srgbClr val="00B0F0"/>
                </a:solidFill>
              </a:rPr>
              <a:t>, </a:t>
            </a:r>
            <a:r>
              <a:rPr lang="ru-RU" sz="2400" b="1" dirty="0" err="1">
                <a:solidFill>
                  <a:srgbClr val="00B0F0"/>
                </a:solidFill>
              </a:rPr>
              <a:t>досвіду</a:t>
            </a:r>
            <a:r>
              <a:rPr lang="ru-RU" sz="2400" b="1" dirty="0">
                <a:solidFill>
                  <a:srgbClr val="00B0F0"/>
                </a:solidFill>
              </a:rPr>
              <a:t>, </a:t>
            </a:r>
            <a:r>
              <a:rPr lang="ru-RU" sz="2400" b="1" dirty="0" err="1">
                <a:solidFill>
                  <a:srgbClr val="00B0F0"/>
                </a:solidFill>
              </a:rPr>
              <a:t>регіону</a:t>
            </a:r>
            <a:r>
              <a:rPr lang="ru-RU" sz="2400" b="1" dirty="0">
                <a:solidFill>
                  <a:srgbClr val="00B0F0"/>
                </a:solidFill>
              </a:rPr>
              <a:t> та </a:t>
            </a:r>
            <a:r>
              <a:rPr lang="ru-RU" sz="2400" b="1" dirty="0" err="1">
                <a:solidFill>
                  <a:srgbClr val="00B0F0"/>
                </a:solidFill>
              </a:rPr>
              <a:t>роботодавця</a:t>
            </a:r>
            <a:r>
              <a:rPr lang="ru-RU" sz="2400" b="1" dirty="0">
                <a:solidFill>
                  <a:srgbClr val="00B0F0"/>
                </a:solidFill>
              </a:rPr>
              <a:t>. </a:t>
            </a:r>
            <a:r>
              <a:rPr lang="ru-RU" sz="2400" b="1" dirty="0" err="1">
                <a:solidFill>
                  <a:srgbClr val="00B0F0"/>
                </a:solidFill>
              </a:rPr>
              <a:t>Досвідчені</a:t>
            </a:r>
            <a:r>
              <a:rPr lang="ru-RU" sz="2400" b="1" dirty="0">
                <a:solidFill>
                  <a:srgbClr val="00B0F0"/>
                </a:solidFill>
              </a:rPr>
              <a:t> </a:t>
            </a:r>
            <a:r>
              <a:rPr lang="ru-RU" sz="2400" b="1" dirty="0" err="1">
                <a:solidFill>
                  <a:srgbClr val="00B0F0"/>
                </a:solidFill>
              </a:rPr>
              <a:t>майстри</a:t>
            </a:r>
            <a:r>
              <a:rPr lang="ru-RU" sz="2400" b="1" dirty="0">
                <a:solidFill>
                  <a:srgbClr val="00B0F0"/>
                </a:solidFill>
              </a:rPr>
              <a:t> й </a:t>
            </a:r>
            <a:r>
              <a:rPr lang="ru-RU" sz="2400" b="1" dirty="0" err="1">
                <a:solidFill>
                  <a:srgbClr val="00B0F0"/>
                </a:solidFill>
              </a:rPr>
              <a:t>підприємці</a:t>
            </a:r>
            <a:r>
              <a:rPr lang="ru-RU" sz="2400" b="1" dirty="0">
                <a:solidFill>
                  <a:srgbClr val="00B0F0"/>
                </a:solidFill>
              </a:rPr>
              <a:t> </a:t>
            </a:r>
            <a:r>
              <a:rPr lang="ru-RU" sz="2400" b="1" dirty="0" err="1">
                <a:solidFill>
                  <a:srgbClr val="00B0F0"/>
                </a:solidFill>
              </a:rPr>
              <a:t>можуть</a:t>
            </a:r>
            <a:r>
              <a:rPr lang="ru-RU" sz="2400" b="1" dirty="0">
                <a:solidFill>
                  <a:srgbClr val="00B0F0"/>
                </a:solidFill>
              </a:rPr>
              <a:t> добре </a:t>
            </a:r>
            <a:r>
              <a:rPr lang="ru-RU" sz="2400" b="1" dirty="0" err="1">
                <a:solidFill>
                  <a:srgbClr val="00B0F0"/>
                </a:solidFill>
              </a:rPr>
              <a:t>заробляти</a:t>
            </a:r>
            <a:r>
              <a:rPr lang="ru-RU" sz="2400" b="1" dirty="0">
                <a:solidFill>
                  <a:srgbClr val="00B0F0"/>
                </a:solidFill>
              </a:rPr>
              <a:t>, </a:t>
            </a:r>
            <a:r>
              <a:rPr lang="ru-RU" sz="2400" b="1" dirty="0" err="1">
                <a:solidFill>
                  <a:srgbClr val="00B0F0"/>
                </a:solidFill>
              </a:rPr>
              <a:t>хоча</a:t>
            </a:r>
            <a:r>
              <a:rPr lang="ru-RU" sz="2400" b="1" dirty="0">
                <a:solidFill>
                  <a:srgbClr val="00B0F0"/>
                </a:solidFill>
              </a:rPr>
              <a:t> </a:t>
            </a:r>
            <a:r>
              <a:rPr lang="ru-RU" sz="2400" b="1" dirty="0" err="1">
                <a:solidFill>
                  <a:srgbClr val="00B0F0"/>
                </a:solidFill>
              </a:rPr>
              <a:t>високий</a:t>
            </a:r>
            <a:r>
              <a:rPr lang="ru-RU" sz="2400" b="1" dirty="0">
                <a:solidFill>
                  <a:srgbClr val="00B0F0"/>
                </a:solidFill>
              </a:rPr>
              <a:t> </a:t>
            </a:r>
            <a:r>
              <a:rPr lang="ru-RU" sz="2400" b="1" dirty="0" err="1">
                <a:solidFill>
                  <a:srgbClr val="00B0F0"/>
                </a:solidFill>
              </a:rPr>
              <a:t>дохід</a:t>
            </a:r>
            <a:r>
              <a:rPr lang="ru-RU" sz="2400" b="1" dirty="0">
                <a:solidFill>
                  <a:srgbClr val="00B0F0"/>
                </a:solidFill>
              </a:rPr>
              <a:t> не </a:t>
            </a:r>
            <a:r>
              <a:rPr lang="ru-RU" sz="2400" b="1" dirty="0" err="1">
                <a:solidFill>
                  <a:srgbClr val="00B0F0"/>
                </a:solidFill>
              </a:rPr>
              <a:t>гарантований</a:t>
            </a:r>
            <a:r>
              <a:rPr lang="ru-RU" sz="2400" b="1" dirty="0">
                <a:solidFill>
                  <a:srgbClr val="00B0F0"/>
                </a:solidFill>
              </a:rPr>
              <a:t> у </a:t>
            </a:r>
            <a:r>
              <a:rPr lang="ru-RU" sz="2400" b="1" dirty="0" err="1">
                <a:solidFill>
                  <a:srgbClr val="00B0F0"/>
                </a:solidFill>
              </a:rPr>
              <a:t>жодній</a:t>
            </a:r>
            <a:r>
              <a:rPr lang="ru-RU" sz="2400" b="1" dirty="0">
                <a:solidFill>
                  <a:srgbClr val="00B0F0"/>
                </a:solidFill>
              </a:rPr>
              <a:t> </a:t>
            </a:r>
            <a:r>
              <a:rPr lang="ru-RU" sz="2400" b="1" dirty="0" err="1">
                <a:solidFill>
                  <a:srgbClr val="00B0F0"/>
                </a:solidFill>
              </a:rPr>
              <a:t>сфері</a:t>
            </a:r>
            <a:r>
              <a:rPr lang="ru-RU" sz="2400" b="1" dirty="0">
                <a:solidFill>
                  <a:srgbClr val="00B0F0"/>
                </a:solidFill>
              </a:rPr>
              <a:t>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FBF3341-A5E4-1692-D7C0-C66EE9C899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9437" y="2460493"/>
            <a:ext cx="3544254" cy="3524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1512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9D1F9F9-6325-9F04-46BB-257783636F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819" y="1123837"/>
            <a:ext cx="3072582" cy="4601183"/>
          </a:xfrm>
        </p:spPr>
        <p:txBody>
          <a:bodyPr/>
          <a:lstStyle/>
          <a:p>
            <a:pPr algn="ctr"/>
            <a:r>
              <a:rPr lang="ru-RU" b="1" dirty="0" err="1">
                <a:solidFill>
                  <a:srgbClr val="00B0F0"/>
                </a:solidFill>
                <a:highlight>
                  <a:srgbClr val="FFFF00"/>
                </a:highlight>
              </a:rPr>
              <a:t>Міф</a:t>
            </a:r>
            <a:r>
              <a:rPr lang="ru-RU" b="1" dirty="0">
                <a:solidFill>
                  <a:srgbClr val="00B0F0"/>
                </a:solidFill>
                <a:highlight>
                  <a:srgbClr val="FFFF00"/>
                </a:highlight>
              </a:rPr>
              <a:t> </a:t>
            </a:r>
            <a:r>
              <a:rPr lang="ru-RU" b="1" dirty="0" err="1">
                <a:solidFill>
                  <a:srgbClr val="00B0F0"/>
                </a:solidFill>
                <a:highlight>
                  <a:srgbClr val="FFFF00"/>
                </a:highlight>
              </a:rPr>
              <a:t>чи</a:t>
            </a:r>
            <a:r>
              <a:rPr lang="ru-RU" b="1" dirty="0">
                <a:solidFill>
                  <a:srgbClr val="00B0F0"/>
                </a:solidFill>
                <a:highlight>
                  <a:srgbClr val="FFFF00"/>
                </a:highlight>
              </a:rPr>
              <a:t> факт 4: </a:t>
            </a:r>
            <a:r>
              <a:rPr lang="ru-RU" b="1" dirty="0" err="1">
                <a:solidFill>
                  <a:srgbClr val="00B0F0"/>
                </a:solidFill>
                <a:highlight>
                  <a:srgbClr val="FFFF00"/>
                </a:highlight>
              </a:rPr>
              <a:t>робітничі</a:t>
            </a:r>
            <a:r>
              <a:rPr lang="ru-RU" b="1" dirty="0">
                <a:solidFill>
                  <a:srgbClr val="00B0F0"/>
                </a:solidFill>
                <a:highlight>
                  <a:srgbClr val="FFFF00"/>
                </a:highlight>
              </a:rPr>
              <a:t> </a:t>
            </a:r>
            <a:r>
              <a:rPr lang="ru-RU" b="1" dirty="0" err="1">
                <a:solidFill>
                  <a:srgbClr val="00B0F0"/>
                </a:solidFill>
                <a:highlight>
                  <a:srgbClr val="FFFF00"/>
                </a:highlight>
              </a:rPr>
              <a:t>професії</a:t>
            </a:r>
            <a:r>
              <a:rPr lang="ru-RU" b="1" dirty="0">
                <a:solidFill>
                  <a:srgbClr val="00B0F0"/>
                </a:solidFill>
                <a:highlight>
                  <a:srgbClr val="FFFF00"/>
                </a:highlight>
              </a:rPr>
              <a:t> — </a:t>
            </a:r>
            <a:r>
              <a:rPr lang="ru-RU" b="1" dirty="0" err="1">
                <a:solidFill>
                  <a:srgbClr val="00B0F0"/>
                </a:solidFill>
                <a:highlight>
                  <a:srgbClr val="FFFF00"/>
                </a:highlight>
              </a:rPr>
              <a:t>це</a:t>
            </a:r>
            <a:r>
              <a:rPr lang="ru-RU" b="1" dirty="0">
                <a:solidFill>
                  <a:srgbClr val="00B0F0"/>
                </a:solidFill>
                <a:highlight>
                  <a:srgbClr val="FFFF00"/>
                </a:highlight>
              </a:rPr>
              <a:t> </a:t>
            </a:r>
            <a:r>
              <a:rPr lang="ru-RU" b="1" dirty="0" err="1">
                <a:solidFill>
                  <a:srgbClr val="00B0F0"/>
                </a:solidFill>
                <a:highlight>
                  <a:srgbClr val="FFFF00"/>
                </a:highlight>
              </a:rPr>
              <a:t>професії</a:t>
            </a:r>
            <a:r>
              <a:rPr lang="ru-RU" b="1" dirty="0">
                <a:solidFill>
                  <a:srgbClr val="00B0F0"/>
                </a:solidFill>
                <a:highlight>
                  <a:srgbClr val="FFFF00"/>
                </a:highlight>
              </a:rPr>
              <a:t> </a:t>
            </a:r>
            <a:r>
              <a:rPr lang="ru-RU" b="1" dirty="0" err="1">
                <a:solidFill>
                  <a:srgbClr val="00B0F0"/>
                </a:solidFill>
                <a:highlight>
                  <a:srgbClr val="FFFF00"/>
                </a:highlight>
              </a:rPr>
              <a:t>минулого</a:t>
            </a:r>
            <a:r>
              <a:rPr lang="ru-RU" b="1" dirty="0">
                <a:solidFill>
                  <a:srgbClr val="00B0F0"/>
                </a:solidFill>
                <a:highlight>
                  <a:srgbClr val="FFFF00"/>
                </a:highlight>
              </a:rPr>
              <a:t>?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6235747-912D-9C3A-E563-2B90B2E37D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97318" y="-79789"/>
            <a:ext cx="8194913" cy="188892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200" b="1" dirty="0">
                <a:solidFill>
                  <a:srgbClr val="00B0F0"/>
                </a:solidFill>
              </a:rPr>
              <a:t>«У </a:t>
            </a:r>
            <a:r>
              <a:rPr lang="ru-RU" sz="3200" b="1" dirty="0" err="1">
                <a:solidFill>
                  <a:srgbClr val="00B0F0"/>
                </a:solidFill>
              </a:rPr>
              <a:t>сучасному</a:t>
            </a:r>
            <a:r>
              <a:rPr lang="ru-RU" sz="3200" b="1" dirty="0">
                <a:solidFill>
                  <a:srgbClr val="00B0F0"/>
                </a:solidFill>
              </a:rPr>
              <a:t> </a:t>
            </a:r>
            <a:r>
              <a:rPr lang="ru-RU" sz="3200" b="1" dirty="0" err="1">
                <a:solidFill>
                  <a:srgbClr val="00B0F0"/>
                </a:solidFill>
              </a:rPr>
              <a:t>світі</a:t>
            </a:r>
            <a:r>
              <a:rPr lang="ru-RU" sz="3200" b="1" dirty="0">
                <a:solidFill>
                  <a:srgbClr val="00B0F0"/>
                </a:solidFill>
              </a:rPr>
              <a:t> </a:t>
            </a:r>
            <a:r>
              <a:rPr lang="ru-RU" sz="3200" b="1" dirty="0" err="1">
                <a:solidFill>
                  <a:srgbClr val="00B0F0"/>
                </a:solidFill>
              </a:rPr>
              <a:t>всі</a:t>
            </a:r>
            <a:r>
              <a:rPr lang="ru-RU" sz="3200" b="1" dirty="0">
                <a:solidFill>
                  <a:srgbClr val="00B0F0"/>
                </a:solidFill>
              </a:rPr>
              <a:t> </a:t>
            </a:r>
            <a:r>
              <a:rPr lang="ru-RU" sz="3200" b="1" dirty="0" err="1">
                <a:solidFill>
                  <a:srgbClr val="00B0F0"/>
                </a:solidFill>
              </a:rPr>
              <a:t>процеси</a:t>
            </a:r>
            <a:r>
              <a:rPr lang="ru-RU" sz="3200" b="1" dirty="0">
                <a:solidFill>
                  <a:srgbClr val="00B0F0"/>
                </a:solidFill>
              </a:rPr>
              <a:t> </a:t>
            </a:r>
            <a:r>
              <a:rPr lang="ru-RU" sz="3200" b="1" dirty="0" err="1">
                <a:solidFill>
                  <a:srgbClr val="00B0F0"/>
                </a:solidFill>
              </a:rPr>
              <a:t>автоматизують</a:t>
            </a:r>
            <a:r>
              <a:rPr lang="ru-RU" sz="3200" b="1" dirty="0">
                <a:solidFill>
                  <a:srgbClr val="00B0F0"/>
                </a:solidFill>
              </a:rPr>
              <a:t>, тому </a:t>
            </a:r>
            <a:r>
              <a:rPr lang="ru-RU" sz="3200" b="1" dirty="0" err="1">
                <a:solidFill>
                  <a:srgbClr val="00B0F0"/>
                </a:solidFill>
              </a:rPr>
              <a:t>робітничі</a:t>
            </a:r>
            <a:r>
              <a:rPr lang="ru-RU" sz="3200" b="1" dirty="0">
                <a:solidFill>
                  <a:srgbClr val="00B0F0"/>
                </a:solidFill>
              </a:rPr>
              <a:t> </a:t>
            </a:r>
            <a:r>
              <a:rPr lang="ru-RU" sz="3200" b="1" dirty="0" err="1">
                <a:solidFill>
                  <a:srgbClr val="00B0F0"/>
                </a:solidFill>
              </a:rPr>
              <a:t>професії</a:t>
            </a:r>
            <a:r>
              <a:rPr lang="ru-RU" sz="3200" b="1" dirty="0">
                <a:solidFill>
                  <a:srgbClr val="00B0F0"/>
                </a:solidFill>
              </a:rPr>
              <a:t> скоро </a:t>
            </a:r>
            <a:r>
              <a:rPr lang="ru-RU" sz="3200" b="1" dirty="0" err="1">
                <a:solidFill>
                  <a:srgbClr val="00B0F0"/>
                </a:solidFill>
              </a:rPr>
              <a:t>зникнуть</a:t>
            </a:r>
            <a:r>
              <a:rPr lang="ru-RU" sz="3200" b="1" dirty="0">
                <a:solidFill>
                  <a:srgbClr val="00B0F0"/>
                </a:solidFill>
              </a:rPr>
              <a:t>».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E16567A-993E-0974-D96A-995F3512DC8E}"/>
              </a:ext>
            </a:extLst>
          </p:cNvPr>
          <p:cNvSpPr txBox="1"/>
          <p:nvPr/>
        </p:nvSpPr>
        <p:spPr>
          <a:xfrm>
            <a:off x="8977124" y="1388754"/>
            <a:ext cx="2812024" cy="49552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sz="2800" b="1" dirty="0">
                <a:solidFill>
                  <a:srgbClr val="00B0F0"/>
                </a:solidFill>
                <a:highlight>
                  <a:srgbClr val="FFFF00"/>
                </a:highlight>
              </a:rPr>
              <a:t>Факт</a:t>
            </a:r>
          </a:p>
          <a:p>
            <a:pPr algn="ctr">
              <a:buNone/>
            </a:pPr>
            <a:r>
              <a:rPr lang="ru-RU" sz="2400" b="1" dirty="0" err="1">
                <a:solidFill>
                  <a:srgbClr val="00B0F0"/>
                </a:solidFill>
              </a:rPr>
              <a:t>Технології</a:t>
            </a:r>
            <a:r>
              <a:rPr lang="ru-RU" sz="2400" b="1" dirty="0">
                <a:solidFill>
                  <a:srgbClr val="00B0F0"/>
                </a:solidFill>
              </a:rPr>
              <a:t> </a:t>
            </a:r>
            <a:r>
              <a:rPr lang="ru-RU" sz="2400" b="1" dirty="0" err="1">
                <a:solidFill>
                  <a:srgbClr val="00B0F0"/>
                </a:solidFill>
              </a:rPr>
              <a:t>змінюють</a:t>
            </a:r>
            <a:r>
              <a:rPr lang="ru-RU" sz="2400" b="1" dirty="0">
                <a:solidFill>
                  <a:srgbClr val="00B0F0"/>
                </a:solidFill>
              </a:rPr>
              <a:t> </a:t>
            </a:r>
            <a:r>
              <a:rPr lang="ru-RU" sz="2400" b="1" dirty="0" err="1">
                <a:solidFill>
                  <a:srgbClr val="00B0F0"/>
                </a:solidFill>
              </a:rPr>
              <a:t>зміст</a:t>
            </a:r>
            <a:r>
              <a:rPr lang="ru-RU" sz="2400" b="1" dirty="0">
                <a:solidFill>
                  <a:srgbClr val="00B0F0"/>
                </a:solidFill>
              </a:rPr>
              <a:t> </a:t>
            </a:r>
            <a:r>
              <a:rPr lang="ru-RU" sz="2400" b="1" dirty="0" err="1">
                <a:solidFill>
                  <a:srgbClr val="00B0F0"/>
                </a:solidFill>
              </a:rPr>
              <a:t>багатьох</a:t>
            </a:r>
            <a:r>
              <a:rPr lang="ru-RU" sz="2400" b="1" dirty="0">
                <a:solidFill>
                  <a:srgbClr val="00B0F0"/>
                </a:solidFill>
              </a:rPr>
              <a:t> </a:t>
            </a:r>
            <a:r>
              <a:rPr lang="ru-RU" sz="2400" b="1" dirty="0" err="1">
                <a:solidFill>
                  <a:srgbClr val="00B0F0"/>
                </a:solidFill>
              </a:rPr>
              <a:t>професій</a:t>
            </a:r>
            <a:r>
              <a:rPr lang="ru-RU" sz="2400" b="1" dirty="0">
                <a:solidFill>
                  <a:srgbClr val="00B0F0"/>
                </a:solidFill>
              </a:rPr>
              <a:t>, </a:t>
            </a:r>
            <a:r>
              <a:rPr lang="ru-RU" sz="2400" b="1" dirty="0" err="1">
                <a:solidFill>
                  <a:srgbClr val="00B0F0"/>
                </a:solidFill>
              </a:rPr>
              <a:t>але</a:t>
            </a:r>
            <a:r>
              <a:rPr lang="ru-RU" sz="2400" b="1" dirty="0">
                <a:solidFill>
                  <a:srgbClr val="00B0F0"/>
                </a:solidFill>
              </a:rPr>
              <a:t> </a:t>
            </a:r>
            <a:r>
              <a:rPr lang="ru-RU" sz="2400" b="1" dirty="0" err="1">
                <a:solidFill>
                  <a:srgbClr val="00B0F0"/>
                </a:solidFill>
              </a:rPr>
              <a:t>водночас</a:t>
            </a:r>
            <a:r>
              <a:rPr lang="ru-RU" sz="2400" b="1" dirty="0">
                <a:solidFill>
                  <a:srgbClr val="00B0F0"/>
                </a:solidFill>
              </a:rPr>
              <a:t> </a:t>
            </a:r>
            <a:r>
              <a:rPr lang="ru-RU" sz="2400" b="1" dirty="0" err="1">
                <a:solidFill>
                  <a:srgbClr val="00B0F0"/>
                </a:solidFill>
              </a:rPr>
              <a:t>створюють</a:t>
            </a:r>
            <a:r>
              <a:rPr lang="ru-RU" sz="2400" b="1" dirty="0">
                <a:solidFill>
                  <a:srgbClr val="00B0F0"/>
                </a:solidFill>
              </a:rPr>
              <a:t> потребу у </a:t>
            </a:r>
            <a:r>
              <a:rPr lang="ru-RU" sz="2400" b="1" dirty="0" err="1">
                <a:solidFill>
                  <a:srgbClr val="00B0F0"/>
                </a:solidFill>
              </a:rPr>
              <a:t>фахівцях</a:t>
            </a:r>
            <a:r>
              <a:rPr lang="ru-RU" sz="2400" b="1" dirty="0">
                <a:solidFill>
                  <a:srgbClr val="00B0F0"/>
                </a:solidFill>
              </a:rPr>
              <a:t>, </a:t>
            </a:r>
            <a:r>
              <a:rPr lang="ru-RU" sz="2400" b="1" dirty="0" err="1">
                <a:solidFill>
                  <a:srgbClr val="00B0F0"/>
                </a:solidFill>
              </a:rPr>
              <a:t>які</a:t>
            </a:r>
            <a:r>
              <a:rPr lang="ru-RU" sz="2400" b="1" dirty="0">
                <a:solidFill>
                  <a:srgbClr val="00B0F0"/>
                </a:solidFill>
              </a:rPr>
              <a:t> </a:t>
            </a:r>
            <a:r>
              <a:rPr lang="ru-RU" sz="2400" b="1" dirty="0" err="1">
                <a:solidFill>
                  <a:srgbClr val="00B0F0"/>
                </a:solidFill>
              </a:rPr>
              <a:t>вміють</a:t>
            </a:r>
            <a:r>
              <a:rPr lang="ru-RU" sz="2400" b="1" dirty="0">
                <a:solidFill>
                  <a:srgbClr val="00B0F0"/>
                </a:solidFill>
              </a:rPr>
              <a:t> </a:t>
            </a:r>
            <a:r>
              <a:rPr lang="ru-RU" sz="2400" b="1" dirty="0" err="1">
                <a:solidFill>
                  <a:srgbClr val="00B0F0"/>
                </a:solidFill>
              </a:rPr>
              <a:t>налаштовувати</a:t>
            </a:r>
            <a:r>
              <a:rPr lang="ru-RU" sz="2400" b="1" dirty="0">
                <a:solidFill>
                  <a:srgbClr val="00B0F0"/>
                </a:solidFill>
              </a:rPr>
              <a:t>, </a:t>
            </a:r>
            <a:r>
              <a:rPr lang="ru-RU" sz="2400" b="1" dirty="0" err="1">
                <a:solidFill>
                  <a:srgbClr val="00B0F0"/>
                </a:solidFill>
              </a:rPr>
              <a:t>обслуговувати</a:t>
            </a:r>
            <a:r>
              <a:rPr lang="ru-RU" sz="2400" b="1" dirty="0">
                <a:solidFill>
                  <a:srgbClr val="00B0F0"/>
                </a:solidFill>
              </a:rPr>
              <a:t> й </a:t>
            </a:r>
            <a:r>
              <a:rPr lang="ru-RU" sz="2400" b="1" dirty="0" err="1">
                <a:solidFill>
                  <a:srgbClr val="00B0F0"/>
                </a:solidFill>
              </a:rPr>
              <a:t>ремонтувати</a:t>
            </a:r>
            <a:r>
              <a:rPr lang="ru-RU" sz="2400" b="1" dirty="0">
                <a:solidFill>
                  <a:srgbClr val="00B0F0"/>
                </a:solidFill>
              </a:rPr>
              <a:t> </a:t>
            </a:r>
            <a:r>
              <a:rPr lang="ru-RU" sz="2400" b="1" dirty="0" err="1">
                <a:solidFill>
                  <a:srgbClr val="00B0F0"/>
                </a:solidFill>
              </a:rPr>
              <a:t>сучасні</a:t>
            </a:r>
            <a:r>
              <a:rPr lang="ru-RU" sz="2400" b="1" dirty="0">
                <a:solidFill>
                  <a:srgbClr val="00B0F0"/>
                </a:solidFill>
              </a:rPr>
              <a:t> </a:t>
            </a:r>
            <a:r>
              <a:rPr lang="ru-RU" sz="2400" b="1" dirty="0" err="1">
                <a:solidFill>
                  <a:srgbClr val="00B0F0"/>
                </a:solidFill>
              </a:rPr>
              <a:t>системи</a:t>
            </a:r>
            <a:r>
              <a:rPr lang="ru-RU" sz="2400" b="1" dirty="0">
                <a:solidFill>
                  <a:srgbClr val="00B0F0"/>
                </a:solidFill>
              </a:rPr>
              <a:t>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2917DE2-7A55-7739-0233-63408E5ECC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4726" y="2100108"/>
            <a:ext cx="5476875" cy="3952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6321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DF9FA3-E3FF-C09E-0BA4-21E49B1DB8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919" y="1123837"/>
            <a:ext cx="3129378" cy="4598537"/>
          </a:xfrm>
        </p:spPr>
        <p:txBody>
          <a:bodyPr/>
          <a:lstStyle/>
          <a:p>
            <a:pPr algn="ctr"/>
            <a:r>
              <a:rPr lang="ru-RU" b="1" dirty="0" err="1">
                <a:solidFill>
                  <a:srgbClr val="00B0F0"/>
                </a:solidFill>
                <a:highlight>
                  <a:srgbClr val="FFFF00"/>
                </a:highlight>
              </a:rPr>
              <a:t>Міф</a:t>
            </a:r>
            <a:r>
              <a:rPr lang="ru-RU" b="1" dirty="0">
                <a:solidFill>
                  <a:srgbClr val="00B0F0"/>
                </a:solidFill>
                <a:highlight>
                  <a:srgbClr val="FFFF00"/>
                </a:highlight>
              </a:rPr>
              <a:t> </a:t>
            </a:r>
            <a:r>
              <a:rPr lang="ru-RU" b="1" dirty="0" err="1">
                <a:solidFill>
                  <a:srgbClr val="00B0F0"/>
                </a:solidFill>
                <a:highlight>
                  <a:srgbClr val="FFFF00"/>
                </a:highlight>
              </a:rPr>
              <a:t>чи</a:t>
            </a:r>
            <a:r>
              <a:rPr lang="ru-RU" b="1" dirty="0">
                <a:solidFill>
                  <a:srgbClr val="00B0F0"/>
                </a:solidFill>
                <a:highlight>
                  <a:srgbClr val="FFFF00"/>
                </a:highlight>
              </a:rPr>
              <a:t> факт 5: </a:t>
            </a:r>
            <a:r>
              <a:rPr lang="ru-RU" b="1" dirty="0" err="1">
                <a:solidFill>
                  <a:srgbClr val="00B0F0"/>
                </a:solidFill>
                <a:highlight>
                  <a:srgbClr val="FFFF00"/>
                </a:highlight>
              </a:rPr>
              <a:t>професію</a:t>
            </a:r>
            <a:r>
              <a:rPr lang="ru-RU" b="1" dirty="0">
                <a:solidFill>
                  <a:srgbClr val="00B0F0"/>
                </a:solidFill>
                <a:highlight>
                  <a:srgbClr val="FFFF00"/>
                </a:highlight>
              </a:rPr>
              <a:t> </a:t>
            </a:r>
            <a:r>
              <a:rPr lang="ru-RU" b="1" dirty="0" err="1">
                <a:solidFill>
                  <a:srgbClr val="00B0F0"/>
                </a:solidFill>
                <a:highlight>
                  <a:srgbClr val="FFFF00"/>
                </a:highlight>
              </a:rPr>
              <a:t>обирають</a:t>
            </a:r>
            <a:r>
              <a:rPr lang="ru-RU" b="1" dirty="0">
                <a:solidFill>
                  <a:srgbClr val="00B0F0"/>
                </a:solidFill>
                <a:highlight>
                  <a:srgbClr val="FFFF00"/>
                </a:highlight>
              </a:rPr>
              <a:t> раз і на все </a:t>
            </a:r>
            <a:r>
              <a:rPr lang="ru-RU" b="1" dirty="0" err="1">
                <a:solidFill>
                  <a:srgbClr val="00B0F0"/>
                </a:solidFill>
                <a:highlight>
                  <a:srgbClr val="FFFF00"/>
                </a:highlight>
              </a:rPr>
              <a:t>життя</a:t>
            </a:r>
            <a:r>
              <a:rPr lang="ru-RU" b="1" dirty="0">
                <a:solidFill>
                  <a:srgbClr val="00B0F0"/>
                </a:solidFill>
                <a:highlight>
                  <a:srgbClr val="FFFF00"/>
                </a:highlight>
              </a:rPr>
              <a:t>?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54EDA80-0064-5643-A155-BE3D03F774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75978" y="0"/>
            <a:ext cx="8322732" cy="179060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200" b="1" dirty="0">
                <a:solidFill>
                  <a:srgbClr val="00B0F0"/>
                </a:solidFill>
              </a:rPr>
              <a:t>«</a:t>
            </a:r>
            <a:r>
              <a:rPr lang="ru-RU" sz="3200" b="1" dirty="0" err="1">
                <a:solidFill>
                  <a:srgbClr val="00B0F0"/>
                </a:solidFill>
              </a:rPr>
              <a:t>Якщо</a:t>
            </a:r>
            <a:r>
              <a:rPr lang="ru-RU" sz="3200" b="1" dirty="0">
                <a:solidFill>
                  <a:srgbClr val="00B0F0"/>
                </a:solidFill>
              </a:rPr>
              <a:t> </a:t>
            </a:r>
            <a:r>
              <a:rPr lang="ru-RU" sz="3200" b="1" dirty="0" err="1">
                <a:solidFill>
                  <a:srgbClr val="00B0F0"/>
                </a:solidFill>
              </a:rPr>
              <a:t>ти</a:t>
            </a:r>
            <a:r>
              <a:rPr lang="ru-RU" sz="3200" b="1" dirty="0">
                <a:solidFill>
                  <a:srgbClr val="00B0F0"/>
                </a:solidFill>
              </a:rPr>
              <a:t> </a:t>
            </a:r>
            <a:r>
              <a:rPr lang="ru-RU" sz="3200" b="1" dirty="0" err="1">
                <a:solidFill>
                  <a:srgbClr val="00B0F0"/>
                </a:solidFill>
              </a:rPr>
              <a:t>обрав</a:t>
            </a:r>
            <a:r>
              <a:rPr lang="ru-RU" sz="3200" b="1" dirty="0">
                <a:solidFill>
                  <a:srgbClr val="00B0F0"/>
                </a:solidFill>
              </a:rPr>
              <a:t> </a:t>
            </a:r>
            <a:r>
              <a:rPr lang="ru-RU" sz="3200" b="1" dirty="0" err="1">
                <a:solidFill>
                  <a:srgbClr val="00B0F0"/>
                </a:solidFill>
              </a:rPr>
              <a:t>робітничу</a:t>
            </a:r>
            <a:r>
              <a:rPr lang="ru-RU" sz="3200" b="1" dirty="0">
                <a:solidFill>
                  <a:srgbClr val="00B0F0"/>
                </a:solidFill>
              </a:rPr>
              <a:t> </a:t>
            </a:r>
            <a:r>
              <a:rPr lang="ru-RU" sz="3200" b="1" dirty="0" err="1">
                <a:solidFill>
                  <a:srgbClr val="00B0F0"/>
                </a:solidFill>
              </a:rPr>
              <a:t>професію</a:t>
            </a:r>
            <a:r>
              <a:rPr lang="ru-RU" sz="3200" b="1" dirty="0">
                <a:solidFill>
                  <a:srgbClr val="00B0F0"/>
                </a:solidFill>
              </a:rPr>
              <a:t>, то </a:t>
            </a:r>
            <a:r>
              <a:rPr lang="ru-RU" sz="3200" b="1" dirty="0" err="1">
                <a:solidFill>
                  <a:srgbClr val="00B0F0"/>
                </a:solidFill>
              </a:rPr>
              <a:t>вже</a:t>
            </a:r>
            <a:r>
              <a:rPr lang="ru-RU" sz="3200" b="1" dirty="0">
                <a:solidFill>
                  <a:srgbClr val="00B0F0"/>
                </a:solidFill>
              </a:rPr>
              <a:t> не </a:t>
            </a:r>
            <a:r>
              <a:rPr lang="ru-RU" sz="3200" b="1" dirty="0" err="1">
                <a:solidFill>
                  <a:srgbClr val="00B0F0"/>
                </a:solidFill>
              </a:rPr>
              <a:t>зможеш</a:t>
            </a:r>
            <a:r>
              <a:rPr lang="ru-RU" sz="3200" b="1" dirty="0">
                <a:solidFill>
                  <a:srgbClr val="00B0F0"/>
                </a:solidFill>
              </a:rPr>
              <a:t> </a:t>
            </a:r>
            <a:r>
              <a:rPr lang="ru-RU" sz="3200" b="1" dirty="0" err="1">
                <a:solidFill>
                  <a:srgbClr val="00B0F0"/>
                </a:solidFill>
              </a:rPr>
              <a:t>змінити</a:t>
            </a:r>
            <a:r>
              <a:rPr lang="ru-RU" sz="3200" b="1" dirty="0">
                <a:solidFill>
                  <a:srgbClr val="00B0F0"/>
                </a:solidFill>
              </a:rPr>
              <a:t> </a:t>
            </a:r>
            <a:r>
              <a:rPr lang="ru-RU" sz="3200" b="1" dirty="0" err="1">
                <a:solidFill>
                  <a:srgbClr val="00B0F0"/>
                </a:solidFill>
              </a:rPr>
              <a:t>напрям</a:t>
            </a:r>
            <a:r>
              <a:rPr lang="ru-RU" sz="3200" b="1" dirty="0">
                <a:solidFill>
                  <a:srgbClr val="00B0F0"/>
                </a:solidFill>
              </a:rPr>
              <a:t> </a:t>
            </a:r>
            <a:r>
              <a:rPr lang="ru-RU" sz="3200" b="1" dirty="0" err="1">
                <a:solidFill>
                  <a:srgbClr val="00B0F0"/>
                </a:solidFill>
              </a:rPr>
              <a:t>діяльності</a:t>
            </a:r>
            <a:r>
              <a:rPr lang="ru-RU" sz="3200" b="1" dirty="0">
                <a:solidFill>
                  <a:srgbClr val="00B0F0"/>
                </a:solidFill>
              </a:rPr>
              <a:t> </a:t>
            </a:r>
            <a:r>
              <a:rPr lang="ru-RU" sz="3200" b="1" dirty="0" err="1">
                <a:solidFill>
                  <a:srgbClr val="00B0F0"/>
                </a:solidFill>
              </a:rPr>
              <a:t>або</a:t>
            </a:r>
            <a:r>
              <a:rPr lang="ru-RU" sz="3200" b="1" dirty="0">
                <a:solidFill>
                  <a:srgbClr val="00B0F0"/>
                </a:solidFill>
              </a:rPr>
              <a:t> </a:t>
            </a:r>
            <a:r>
              <a:rPr lang="ru-RU" sz="3200" b="1" dirty="0" err="1">
                <a:solidFill>
                  <a:srgbClr val="00B0F0"/>
                </a:solidFill>
              </a:rPr>
              <a:t>розвиватися</a:t>
            </a:r>
            <a:r>
              <a:rPr lang="ru-RU" sz="3200" b="1" dirty="0">
                <a:solidFill>
                  <a:srgbClr val="00B0F0"/>
                </a:solidFill>
              </a:rPr>
              <a:t>».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5178913-FC50-2F91-6681-C3519BF0B2CC}"/>
              </a:ext>
            </a:extLst>
          </p:cNvPr>
          <p:cNvSpPr txBox="1"/>
          <p:nvPr/>
        </p:nvSpPr>
        <p:spPr>
          <a:xfrm>
            <a:off x="9222658" y="1269443"/>
            <a:ext cx="2426109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sz="2400" b="1" dirty="0">
                <a:solidFill>
                  <a:srgbClr val="00B0F0"/>
                </a:solidFill>
                <a:highlight>
                  <a:srgbClr val="FFFF00"/>
                </a:highlight>
              </a:rPr>
              <a:t>Факт</a:t>
            </a:r>
          </a:p>
          <a:p>
            <a:pPr algn="ctr">
              <a:buNone/>
            </a:pPr>
            <a:r>
              <a:rPr lang="ru-RU" sz="2400" b="1" dirty="0" err="1">
                <a:solidFill>
                  <a:srgbClr val="00B0F0"/>
                </a:solidFill>
              </a:rPr>
              <a:t>Професійний</a:t>
            </a:r>
            <a:r>
              <a:rPr lang="ru-RU" sz="2400" b="1" dirty="0">
                <a:solidFill>
                  <a:srgbClr val="00B0F0"/>
                </a:solidFill>
              </a:rPr>
              <a:t> шлях </a:t>
            </a:r>
            <a:r>
              <a:rPr lang="ru-RU" sz="2400" b="1" dirty="0" err="1">
                <a:solidFill>
                  <a:srgbClr val="00B0F0"/>
                </a:solidFill>
              </a:rPr>
              <a:t>може</a:t>
            </a:r>
            <a:r>
              <a:rPr lang="ru-RU" sz="2400" b="1" dirty="0">
                <a:solidFill>
                  <a:srgbClr val="00B0F0"/>
                </a:solidFill>
              </a:rPr>
              <a:t> </a:t>
            </a:r>
            <a:r>
              <a:rPr lang="ru-RU" sz="2400" b="1" dirty="0" err="1">
                <a:solidFill>
                  <a:srgbClr val="00B0F0"/>
                </a:solidFill>
              </a:rPr>
              <a:t>змінюватися</a:t>
            </a:r>
            <a:r>
              <a:rPr lang="ru-RU" sz="2400" b="1" dirty="0">
                <a:solidFill>
                  <a:srgbClr val="00B0F0"/>
                </a:solidFill>
              </a:rPr>
              <a:t>. Людина </a:t>
            </a:r>
            <a:r>
              <a:rPr lang="ru-RU" sz="2400" b="1" dirty="0" err="1">
                <a:solidFill>
                  <a:srgbClr val="00B0F0"/>
                </a:solidFill>
              </a:rPr>
              <a:t>здатна</a:t>
            </a:r>
            <a:r>
              <a:rPr lang="ru-RU" sz="2400" b="1" dirty="0">
                <a:solidFill>
                  <a:srgbClr val="00B0F0"/>
                </a:solidFill>
              </a:rPr>
              <a:t> </a:t>
            </a:r>
            <a:r>
              <a:rPr lang="ru-RU" sz="2400" b="1" dirty="0" err="1">
                <a:solidFill>
                  <a:srgbClr val="00B0F0"/>
                </a:solidFill>
              </a:rPr>
              <a:t>підвищувати</a:t>
            </a:r>
            <a:r>
              <a:rPr lang="ru-RU" sz="2400" b="1" dirty="0">
                <a:solidFill>
                  <a:srgbClr val="00B0F0"/>
                </a:solidFill>
              </a:rPr>
              <a:t> </a:t>
            </a:r>
            <a:r>
              <a:rPr lang="ru-RU" sz="2400" b="1" dirty="0" err="1">
                <a:solidFill>
                  <a:srgbClr val="00B0F0"/>
                </a:solidFill>
              </a:rPr>
              <a:t>кваліфікацію</a:t>
            </a:r>
            <a:r>
              <a:rPr lang="ru-RU" sz="2400" b="1" dirty="0">
                <a:solidFill>
                  <a:srgbClr val="00B0F0"/>
                </a:solidFill>
              </a:rPr>
              <a:t>, </a:t>
            </a:r>
            <a:r>
              <a:rPr lang="ru-RU" sz="2400" b="1" dirty="0" err="1">
                <a:solidFill>
                  <a:srgbClr val="00B0F0"/>
                </a:solidFill>
              </a:rPr>
              <a:t>опановувати</a:t>
            </a:r>
            <a:r>
              <a:rPr lang="ru-RU" sz="2400" b="1" dirty="0">
                <a:solidFill>
                  <a:srgbClr val="00B0F0"/>
                </a:solidFill>
              </a:rPr>
              <a:t> </a:t>
            </a:r>
            <a:r>
              <a:rPr lang="ru-RU" sz="2400" b="1" dirty="0" err="1">
                <a:solidFill>
                  <a:srgbClr val="00B0F0"/>
                </a:solidFill>
              </a:rPr>
              <a:t>суміжні</a:t>
            </a:r>
            <a:r>
              <a:rPr lang="ru-RU" sz="2400" b="1" dirty="0">
                <a:solidFill>
                  <a:srgbClr val="00B0F0"/>
                </a:solidFill>
              </a:rPr>
              <a:t> </a:t>
            </a:r>
            <a:r>
              <a:rPr lang="ru-RU" sz="2400" b="1" dirty="0" err="1">
                <a:solidFill>
                  <a:srgbClr val="00B0F0"/>
                </a:solidFill>
              </a:rPr>
              <a:t>професії</a:t>
            </a:r>
            <a:r>
              <a:rPr lang="ru-RU" sz="2400" b="1" dirty="0">
                <a:solidFill>
                  <a:srgbClr val="00B0F0"/>
                </a:solidFill>
              </a:rPr>
              <a:t>, </a:t>
            </a:r>
            <a:r>
              <a:rPr lang="ru-RU" sz="2400" b="1" dirty="0" err="1">
                <a:solidFill>
                  <a:srgbClr val="00B0F0"/>
                </a:solidFill>
              </a:rPr>
              <a:t>ставати</a:t>
            </a:r>
            <a:r>
              <a:rPr lang="ru-RU" sz="2400" b="1" dirty="0">
                <a:solidFill>
                  <a:srgbClr val="00B0F0"/>
                </a:solidFill>
              </a:rPr>
              <a:t> </a:t>
            </a:r>
            <a:r>
              <a:rPr lang="ru-RU" sz="2400" b="1" dirty="0" err="1">
                <a:solidFill>
                  <a:srgbClr val="00B0F0"/>
                </a:solidFill>
              </a:rPr>
              <a:t>майстром</a:t>
            </a:r>
            <a:r>
              <a:rPr lang="ru-RU" sz="2400" b="1" dirty="0">
                <a:solidFill>
                  <a:srgbClr val="00B0F0"/>
                </a:solidFill>
              </a:rPr>
              <a:t>, </a:t>
            </a:r>
            <a:r>
              <a:rPr lang="ru-RU" sz="2400" b="1" dirty="0" err="1">
                <a:solidFill>
                  <a:srgbClr val="00B0F0"/>
                </a:solidFill>
              </a:rPr>
              <a:t>керівником</a:t>
            </a:r>
            <a:r>
              <a:rPr lang="ru-RU" sz="2400" b="1" dirty="0">
                <a:solidFill>
                  <a:srgbClr val="00B0F0"/>
                </a:solidFill>
              </a:rPr>
              <a:t> </a:t>
            </a:r>
            <a:r>
              <a:rPr lang="ru-RU" sz="2400" b="1" dirty="0" err="1">
                <a:solidFill>
                  <a:srgbClr val="00B0F0"/>
                </a:solidFill>
              </a:rPr>
              <a:t>або</a:t>
            </a:r>
            <a:r>
              <a:rPr lang="ru-RU" sz="2400" b="1" dirty="0">
                <a:solidFill>
                  <a:srgbClr val="00B0F0"/>
                </a:solidFill>
              </a:rPr>
              <a:t> </a:t>
            </a:r>
            <a:r>
              <a:rPr lang="ru-RU" sz="2400" b="1" dirty="0" err="1">
                <a:solidFill>
                  <a:srgbClr val="00B0F0"/>
                </a:solidFill>
              </a:rPr>
              <a:t>підприємцем</a:t>
            </a:r>
            <a:r>
              <a:rPr lang="ru-RU" sz="2400" b="1" dirty="0">
                <a:solidFill>
                  <a:srgbClr val="00B0F0"/>
                </a:solidFill>
              </a:rPr>
              <a:t>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BDB61DE-CF79-86A2-DD57-955207A02C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3429" y="2014537"/>
            <a:ext cx="4938097" cy="4048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723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DE85CDA-3C8D-359A-C294-B42D4CEF01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919" y="1123837"/>
            <a:ext cx="3129378" cy="4601183"/>
          </a:xfrm>
        </p:spPr>
        <p:txBody>
          <a:bodyPr/>
          <a:lstStyle/>
          <a:p>
            <a:pPr algn="ctr"/>
            <a:r>
              <a:rPr lang="ru-RU" b="1" dirty="0" err="1">
                <a:solidFill>
                  <a:srgbClr val="00B0F0"/>
                </a:solidFill>
                <a:highlight>
                  <a:srgbClr val="FFFF00"/>
                </a:highlight>
              </a:rPr>
              <a:t>Міф</a:t>
            </a:r>
            <a:r>
              <a:rPr lang="ru-RU" b="1" dirty="0">
                <a:solidFill>
                  <a:srgbClr val="00B0F0"/>
                </a:solidFill>
                <a:highlight>
                  <a:srgbClr val="FFFF00"/>
                </a:highlight>
              </a:rPr>
              <a:t> </a:t>
            </a:r>
            <a:r>
              <a:rPr lang="ru-RU" b="1" dirty="0" err="1">
                <a:solidFill>
                  <a:srgbClr val="00B0F0"/>
                </a:solidFill>
                <a:highlight>
                  <a:srgbClr val="FFFF00"/>
                </a:highlight>
              </a:rPr>
              <a:t>чи</a:t>
            </a:r>
            <a:r>
              <a:rPr lang="ru-RU" b="1" dirty="0">
                <a:solidFill>
                  <a:srgbClr val="00B0F0"/>
                </a:solidFill>
                <a:highlight>
                  <a:srgbClr val="FFFF00"/>
                </a:highlight>
              </a:rPr>
              <a:t> факт 6: головне — обрати </a:t>
            </a:r>
            <a:r>
              <a:rPr lang="ru-RU" b="1" dirty="0" err="1">
                <a:solidFill>
                  <a:srgbClr val="00B0F0"/>
                </a:solidFill>
                <a:highlight>
                  <a:srgbClr val="FFFF00"/>
                </a:highlight>
              </a:rPr>
              <a:t>модну</a:t>
            </a:r>
            <a:r>
              <a:rPr lang="ru-RU" b="1" dirty="0">
                <a:solidFill>
                  <a:srgbClr val="00B0F0"/>
                </a:solidFill>
                <a:highlight>
                  <a:srgbClr val="FFFF00"/>
                </a:highlight>
              </a:rPr>
              <a:t> </a:t>
            </a:r>
            <a:r>
              <a:rPr lang="ru-RU" b="1" dirty="0" err="1">
                <a:solidFill>
                  <a:srgbClr val="00B0F0"/>
                </a:solidFill>
                <a:highlight>
                  <a:srgbClr val="FFFF00"/>
                </a:highlight>
              </a:rPr>
              <a:t>професію</a:t>
            </a:r>
            <a:r>
              <a:rPr lang="ru-RU" b="1" dirty="0">
                <a:solidFill>
                  <a:srgbClr val="00B0F0"/>
                </a:solidFill>
                <a:highlight>
                  <a:srgbClr val="FFFF00"/>
                </a:highlight>
              </a:rPr>
              <a:t>?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9FE8781-6696-E329-8227-08C51A8C56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75978" y="-1610819"/>
            <a:ext cx="8322732" cy="503524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200" b="1" dirty="0">
                <a:solidFill>
                  <a:srgbClr val="00B0F0"/>
                </a:solidFill>
              </a:rPr>
              <a:t>«</a:t>
            </a:r>
            <a:r>
              <a:rPr lang="ru-RU" sz="3200" b="1" dirty="0" err="1">
                <a:solidFill>
                  <a:srgbClr val="00B0F0"/>
                </a:solidFill>
              </a:rPr>
              <a:t>Потрібно</a:t>
            </a:r>
            <a:r>
              <a:rPr lang="ru-RU" sz="3200" b="1" dirty="0">
                <a:solidFill>
                  <a:srgbClr val="00B0F0"/>
                </a:solidFill>
              </a:rPr>
              <a:t> </a:t>
            </a:r>
            <a:r>
              <a:rPr lang="ru-RU" sz="3200" b="1" dirty="0" err="1">
                <a:solidFill>
                  <a:srgbClr val="00B0F0"/>
                </a:solidFill>
              </a:rPr>
              <a:t>обирати</a:t>
            </a:r>
            <a:r>
              <a:rPr lang="ru-RU" sz="3200" b="1" dirty="0">
                <a:solidFill>
                  <a:srgbClr val="00B0F0"/>
                </a:solidFill>
              </a:rPr>
              <a:t> ту </a:t>
            </a:r>
            <a:r>
              <a:rPr lang="ru-RU" sz="3200" b="1" dirty="0" err="1">
                <a:solidFill>
                  <a:srgbClr val="00B0F0"/>
                </a:solidFill>
              </a:rPr>
              <a:t>професію</a:t>
            </a:r>
            <a:r>
              <a:rPr lang="ru-RU" sz="3200" b="1" dirty="0">
                <a:solidFill>
                  <a:srgbClr val="00B0F0"/>
                </a:solidFill>
              </a:rPr>
              <a:t>, яка зараз популярна </a:t>
            </a:r>
            <a:r>
              <a:rPr lang="ru-RU" sz="3200" b="1" dirty="0" err="1">
                <a:solidFill>
                  <a:srgbClr val="00B0F0"/>
                </a:solidFill>
              </a:rPr>
              <a:t>серед</a:t>
            </a:r>
            <a:r>
              <a:rPr lang="ru-RU" sz="3200" b="1" dirty="0">
                <a:solidFill>
                  <a:srgbClr val="00B0F0"/>
                </a:solidFill>
              </a:rPr>
              <a:t> </a:t>
            </a:r>
            <a:r>
              <a:rPr lang="ru-RU" sz="3200" b="1" dirty="0" err="1">
                <a:solidFill>
                  <a:srgbClr val="00B0F0"/>
                </a:solidFill>
              </a:rPr>
              <a:t>друзів</a:t>
            </a:r>
            <a:r>
              <a:rPr lang="ru-RU" sz="3200" b="1" dirty="0">
                <a:solidFill>
                  <a:srgbClr val="00B0F0"/>
                </a:solidFill>
              </a:rPr>
              <a:t> </a:t>
            </a:r>
            <a:r>
              <a:rPr lang="ru-RU" sz="3200" b="1" dirty="0" err="1">
                <a:solidFill>
                  <a:srgbClr val="00B0F0"/>
                </a:solidFill>
              </a:rPr>
              <a:t>або</a:t>
            </a:r>
            <a:r>
              <a:rPr lang="ru-RU" sz="3200" b="1" dirty="0">
                <a:solidFill>
                  <a:srgbClr val="00B0F0"/>
                </a:solidFill>
              </a:rPr>
              <a:t> в </a:t>
            </a:r>
            <a:r>
              <a:rPr lang="ru-RU" sz="3200" b="1" dirty="0" err="1">
                <a:solidFill>
                  <a:srgbClr val="00B0F0"/>
                </a:solidFill>
              </a:rPr>
              <a:t>соціальних</a:t>
            </a:r>
            <a:r>
              <a:rPr lang="ru-RU" sz="3200" b="1" dirty="0">
                <a:solidFill>
                  <a:srgbClr val="00B0F0"/>
                </a:solidFill>
              </a:rPr>
              <a:t> мережах».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3C0D813-14BF-5053-13DE-336041538BA7}"/>
              </a:ext>
            </a:extLst>
          </p:cNvPr>
          <p:cNvSpPr txBox="1"/>
          <p:nvPr/>
        </p:nvSpPr>
        <p:spPr>
          <a:xfrm>
            <a:off x="9183329" y="1494107"/>
            <a:ext cx="2367116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sz="2400" b="1" dirty="0">
                <a:solidFill>
                  <a:srgbClr val="00B0F0"/>
                </a:solidFill>
                <a:highlight>
                  <a:srgbClr val="FFFF00"/>
                </a:highlight>
              </a:rPr>
              <a:t>Факт</a:t>
            </a:r>
          </a:p>
          <a:p>
            <a:pPr algn="ctr">
              <a:buNone/>
            </a:pPr>
            <a:r>
              <a:rPr lang="ru-RU" sz="2400" b="1" dirty="0" err="1">
                <a:solidFill>
                  <a:srgbClr val="00B0F0"/>
                </a:solidFill>
              </a:rPr>
              <a:t>Під</a:t>
            </a:r>
            <a:r>
              <a:rPr lang="ru-RU" sz="2400" b="1" dirty="0">
                <a:solidFill>
                  <a:srgbClr val="00B0F0"/>
                </a:solidFill>
              </a:rPr>
              <a:t> час </a:t>
            </a:r>
            <a:r>
              <a:rPr lang="ru-RU" sz="2400" b="1" dirty="0" err="1">
                <a:solidFill>
                  <a:srgbClr val="00B0F0"/>
                </a:solidFill>
              </a:rPr>
              <a:t>вибору</a:t>
            </a:r>
            <a:r>
              <a:rPr lang="ru-RU" sz="2400" b="1" dirty="0">
                <a:solidFill>
                  <a:srgbClr val="00B0F0"/>
                </a:solidFill>
              </a:rPr>
              <a:t> </a:t>
            </a:r>
            <a:r>
              <a:rPr lang="ru-RU" sz="2400" b="1" dirty="0" err="1">
                <a:solidFill>
                  <a:srgbClr val="00B0F0"/>
                </a:solidFill>
              </a:rPr>
              <a:t>професії</a:t>
            </a:r>
            <a:r>
              <a:rPr lang="ru-RU" sz="2400" b="1" dirty="0">
                <a:solidFill>
                  <a:srgbClr val="00B0F0"/>
                </a:solidFill>
              </a:rPr>
              <a:t> </a:t>
            </a:r>
            <a:r>
              <a:rPr lang="ru-RU" sz="2400" b="1" dirty="0" err="1">
                <a:solidFill>
                  <a:srgbClr val="00B0F0"/>
                </a:solidFill>
              </a:rPr>
              <a:t>важливо</a:t>
            </a:r>
            <a:r>
              <a:rPr lang="ru-RU" sz="2400" b="1" dirty="0">
                <a:solidFill>
                  <a:srgbClr val="00B0F0"/>
                </a:solidFill>
              </a:rPr>
              <a:t> </a:t>
            </a:r>
            <a:r>
              <a:rPr lang="ru-RU" sz="2400" b="1" dirty="0" err="1">
                <a:solidFill>
                  <a:srgbClr val="00B0F0"/>
                </a:solidFill>
              </a:rPr>
              <a:t>враховувати</a:t>
            </a:r>
            <a:r>
              <a:rPr lang="ru-RU" sz="2400" b="1" dirty="0">
                <a:solidFill>
                  <a:srgbClr val="00B0F0"/>
                </a:solidFill>
              </a:rPr>
              <a:t> </a:t>
            </a:r>
            <a:r>
              <a:rPr lang="ru-RU" sz="2400" b="1" dirty="0" err="1">
                <a:solidFill>
                  <a:srgbClr val="00B0F0"/>
                </a:solidFill>
              </a:rPr>
              <a:t>власні</a:t>
            </a:r>
            <a:r>
              <a:rPr lang="ru-RU" sz="2400" b="1" dirty="0">
                <a:solidFill>
                  <a:srgbClr val="00B0F0"/>
                </a:solidFill>
              </a:rPr>
              <a:t> </a:t>
            </a:r>
            <a:r>
              <a:rPr lang="ru-RU" sz="2400" b="1" dirty="0" err="1">
                <a:solidFill>
                  <a:srgbClr val="00B0F0"/>
                </a:solidFill>
              </a:rPr>
              <a:t>інтереси</a:t>
            </a:r>
            <a:r>
              <a:rPr lang="ru-RU" sz="2400" b="1" dirty="0">
                <a:solidFill>
                  <a:srgbClr val="00B0F0"/>
                </a:solidFill>
              </a:rPr>
              <a:t>, </a:t>
            </a:r>
            <a:r>
              <a:rPr lang="ru-RU" sz="2400" b="1" dirty="0" err="1">
                <a:solidFill>
                  <a:srgbClr val="00B0F0"/>
                </a:solidFill>
              </a:rPr>
              <a:t>здібності</a:t>
            </a:r>
            <a:r>
              <a:rPr lang="ru-RU" sz="2400" b="1" dirty="0">
                <a:solidFill>
                  <a:srgbClr val="00B0F0"/>
                </a:solidFill>
              </a:rPr>
              <a:t>, </a:t>
            </a:r>
            <a:r>
              <a:rPr lang="ru-RU" sz="2400" b="1" dirty="0" err="1">
                <a:solidFill>
                  <a:srgbClr val="00B0F0"/>
                </a:solidFill>
              </a:rPr>
              <a:t>цінності</a:t>
            </a:r>
            <a:r>
              <a:rPr lang="ru-RU" sz="2400" b="1" dirty="0">
                <a:solidFill>
                  <a:srgbClr val="00B0F0"/>
                </a:solidFill>
              </a:rPr>
              <a:t>, стан </a:t>
            </a:r>
            <a:r>
              <a:rPr lang="ru-RU" sz="2400" b="1" dirty="0" err="1">
                <a:solidFill>
                  <a:srgbClr val="00B0F0"/>
                </a:solidFill>
              </a:rPr>
              <a:t>здоров’я</a:t>
            </a:r>
            <a:r>
              <a:rPr lang="ru-RU" sz="2400" b="1" dirty="0">
                <a:solidFill>
                  <a:srgbClr val="00B0F0"/>
                </a:solidFill>
              </a:rPr>
              <a:t>, </a:t>
            </a:r>
            <a:r>
              <a:rPr lang="ru-RU" sz="2400" b="1" dirty="0" err="1">
                <a:solidFill>
                  <a:srgbClr val="00B0F0"/>
                </a:solidFill>
              </a:rPr>
              <a:t>умови</a:t>
            </a:r>
            <a:r>
              <a:rPr lang="ru-RU" sz="2400" b="1" dirty="0">
                <a:solidFill>
                  <a:srgbClr val="00B0F0"/>
                </a:solidFill>
              </a:rPr>
              <a:t> </a:t>
            </a:r>
            <a:r>
              <a:rPr lang="ru-RU" sz="2400" b="1" dirty="0" err="1">
                <a:solidFill>
                  <a:srgbClr val="00B0F0"/>
                </a:solidFill>
              </a:rPr>
              <a:t>праці</a:t>
            </a:r>
            <a:r>
              <a:rPr lang="ru-RU" sz="2400" b="1" dirty="0">
                <a:solidFill>
                  <a:srgbClr val="00B0F0"/>
                </a:solidFill>
              </a:rPr>
              <a:t> та </a:t>
            </a:r>
            <a:r>
              <a:rPr lang="ru-RU" sz="2400" b="1" dirty="0" err="1">
                <a:solidFill>
                  <a:srgbClr val="00B0F0"/>
                </a:solidFill>
              </a:rPr>
              <a:t>можливості</a:t>
            </a:r>
            <a:r>
              <a:rPr lang="ru-RU" sz="2400" b="1" dirty="0">
                <a:solidFill>
                  <a:srgbClr val="00B0F0"/>
                </a:solidFill>
              </a:rPr>
              <a:t> </a:t>
            </a:r>
            <a:r>
              <a:rPr lang="ru-RU" sz="2400" b="1" dirty="0" err="1">
                <a:solidFill>
                  <a:srgbClr val="00B0F0"/>
                </a:solidFill>
              </a:rPr>
              <a:t>професійного</a:t>
            </a:r>
            <a:r>
              <a:rPr lang="ru-RU" sz="2400" b="1" dirty="0">
                <a:solidFill>
                  <a:srgbClr val="00B0F0"/>
                </a:solidFill>
              </a:rPr>
              <a:t> </a:t>
            </a:r>
            <a:r>
              <a:rPr lang="ru-RU" sz="2400" b="1" dirty="0" err="1">
                <a:solidFill>
                  <a:srgbClr val="00B0F0"/>
                </a:solidFill>
              </a:rPr>
              <a:t>розвитку</a:t>
            </a:r>
            <a:r>
              <a:rPr lang="ru-RU" sz="2400" b="1" dirty="0">
                <a:solidFill>
                  <a:srgbClr val="00B0F0"/>
                </a:solidFill>
              </a:rPr>
              <a:t>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BF45513-BBD3-CC83-C6BE-0BA936E157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0141" y="1702818"/>
            <a:ext cx="4771717" cy="4476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7183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62A227FB-6CF8-F184-B15D-A598E1E6C2C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8258"/>
            <a:ext cx="12192000" cy="6169742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CB2B1A1-16C2-98A8-7C54-816BC3461C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0002" y="199604"/>
            <a:ext cx="9874307" cy="32150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400" b="1" dirty="0" err="1">
                <a:solidFill>
                  <a:srgbClr val="00B0F0"/>
                </a:solidFill>
                <a:highlight>
                  <a:srgbClr val="FFFF00"/>
                </a:highlight>
              </a:rPr>
              <a:t>Робітничі</a:t>
            </a:r>
            <a:r>
              <a:rPr lang="ru-RU" sz="4400" b="1" dirty="0">
                <a:solidFill>
                  <a:srgbClr val="00B0F0"/>
                </a:solidFill>
                <a:highlight>
                  <a:srgbClr val="FFFF00"/>
                </a:highlight>
              </a:rPr>
              <a:t> </a:t>
            </a:r>
            <a:r>
              <a:rPr lang="ru-RU" sz="4400" b="1" dirty="0" err="1">
                <a:solidFill>
                  <a:srgbClr val="00B0F0"/>
                </a:solidFill>
                <a:highlight>
                  <a:srgbClr val="FFFF00"/>
                </a:highlight>
              </a:rPr>
              <a:t>професії</a:t>
            </a:r>
            <a:r>
              <a:rPr lang="ru-RU" sz="4400" b="1" dirty="0">
                <a:solidFill>
                  <a:srgbClr val="00B0F0"/>
                </a:solidFill>
                <a:highlight>
                  <a:srgbClr val="FFFF00"/>
                </a:highlight>
              </a:rPr>
              <a:t> </a:t>
            </a:r>
            <a:r>
              <a:rPr lang="ru-RU" sz="4400" b="1" dirty="0" err="1">
                <a:solidFill>
                  <a:srgbClr val="00B0F0"/>
                </a:solidFill>
                <a:highlight>
                  <a:srgbClr val="FFFF00"/>
                </a:highlight>
              </a:rPr>
              <a:t>навколо</a:t>
            </a:r>
            <a:r>
              <a:rPr lang="ru-RU" sz="4400" b="1" dirty="0">
                <a:solidFill>
                  <a:srgbClr val="00B0F0"/>
                </a:solidFill>
                <a:highlight>
                  <a:srgbClr val="FFFF00"/>
                </a:highlight>
              </a:rPr>
              <a:t> нас!</a:t>
            </a:r>
          </a:p>
        </p:txBody>
      </p:sp>
    </p:spTree>
    <p:extLst>
      <p:ext uri="{BB962C8B-B14F-4D97-AF65-F5344CB8AC3E}">
        <p14:creationId xmlns:p14="http://schemas.microsoft.com/office/powerpoint/2010/main" val="4350548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4B4859-056C-EFAF-5A77-C8AF82D248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C15CD2B-0EFB-A92C-4892-CCD2266443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29938" y="271214"/>
            <a:ext cx="7899945" cy="6444218"/>
          </a:xfrm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ru-RU" sz="4000" b="1" dirty="0">
                <a:solidFill>
                  <a:srgbClr val="00B0F0"/>
                </a:solidFill>
              </a:rPr>
              <a:t>⚡ </a:t>
            </a:r>
            <a:r>
              <a:rPr lang="ru-RU" sz="4000" b="1" dirty="0" err="1">
                <a:solidFill>
                  <a:srgbClr val="00B0F0"/>
                </a:solidFill>
              </a:rPr>
              <a:t>Електрик</a:t>
            </a:r>
            <a:r>
              <a:rPr lang="ru-RU" sz="4000" b="1" dirty="0">
                <a:solidFill>
                  <a:srgbClr val="00B0F0"/>
                </a:solidFill>
              </a:rPr>
              <a:t> — </a:t>
            </a:r>
            <a:r>
              <a:rPr lang="ru-RU" sz="4000" b="1" dirty="0" err="1">
                <a:solidFill>
                  <a:srgbClr val="00B0F0"/>
                </a:solidFill>
              </a:rPr>
              <a:t>фахівець</a:t>
            </a:r>
            <a:r>
              <a:rPr lang="ru-RU" sz="4000" b="1" dirty="0">
                <a:solidFill>
                  <a:srgbClr val="00B0F0"/>
                </a:solidFill>
              </a:rPr>
              <a:t>, </a:t>
            </a:r>
            <a:r>
              <a:rPr lang="ru-RU" sz="4000" b="1" dirty="0" err="1">
                <a:solidFill>
                  <a:srgbClr val="00B0F0"/>
                </a:solidFill>
              </a:rPr>
              <a:t>який</a:t>
            </a:r>
            <a:r>
              <a:rPr lang="ru-RU" sz="4000" b="1" dirty="0">
                <a:solidFill>
                  <a:srgbClr val="00B0F0"/>
                </a:solidFill>
              </a:rPr>
              <a:t> </a:t>
            </a:r>
            <a:r>
              <a:rPr lang="ru-RU" sz="4000" b="1" dirty="0" err="1">
                <a:solidFill>
                  <a:srgbClr val="00B0F0"/>
                </a:solidFill>
              </a:rPr>
              <a:t>забезпечує</a:t>
            </a:r>
            <a:r>
              <a:rPr lang="ru-RU" sz="4000" b="1" dirty="0">
                <a:solidFill>
                  <a:srgbClr val="00B0F0"/>
                </a:solidFill>
              </a:rPr>
              <a:t> </a:t>
            </a:r>
            <a:r>
              <a:rPr lang="ru-RU" sz="4000" b="1" dirty="0" err="1">
                <a:solidFill>
                  <a:srgbClr val="00B0F0"/>
                </a:solidFill>
              </a:rPr>
              <a:t>світло</a:t>
            </a:r>
            <a:r>
              <a:rPr lang="ru-RU" sz="4000" b="1" dirty="0">
                <a:solidFill>
                  <a:srgbClr val="00B0F0"/>
                </a:solidFill>
              </a:rPr>
              <a:t> й </a:t>
            </a:r>
            <a:r>
              <a:rPr lang="ru-RU" sz="4000" b="1" dirty="0" err="1">
                <a:solidFill>
                  <a:srgbClr val="00B0F0"/>
                </a:solidFill>
              </a:rPr>
              <a:t>безпеку</a:t>
            </a:r>
            <a:r>
              <a:rPr lang="ru-RU" sz="4000" b="1" dirty="0">
                <a:solidFill>
                  <a:srgbClr val="00B0F0"/>
                </a:solidFill>
              </a:rPr>
              <a:t>.</a:t>
            </a:r>
            <a:endParaRPr lang="ru-RU" b="1" dirty="0">
              <a:solidFill>
                <a:srgbClr val="00B0F0"/>
              </a:solidFill>
              <a:highlight>
                <a:srgbClr val="FFFF00"/>
              </a:highlight>
            </a:endParaRPr>
          </a:p>
          <a:p>
            <a:pPr>
              <a:buNone/>
            </a:pPr>
            <a:r>
              <a:rPr lang="ru-RU" b="1" dirty="0">
                <a:solidFill>
                  <a:srgbClr val="00B0F0"/>
                </a:solidFill>
                <a:highlight>
                  <a:srgbClr val="FFFF00"/>
                </a:highlight>
              </a:rPr>
              <a:t>Чим </a:t>
            </a:r>
            <a:r>
              <a:rPr lang="ru-RU" b="1" dirty="0" err="1">
                <a:solidFill>
                  <a:srgbClr val="00B0F0"/>
                </a:solidFill>
                <a:highlight>
                  <a:srgbClr val="FFFF00"/>
                </a:highlight>
              </a:rPr>
              <a:t>займається</a:t>
            </a:r>
            <a:r>
              <a:rPr lang="ru-RU" b="1" dirty="0">
                <a:solidFill>
                  <a:srgbClr val="00B0F0"/>
                </a:solidFill>
                <a:highlight>
                  <a:srgbClr val="FFFF00"/>
                </a:highlight>
              </a:rPr>
              <a:t>?</a:t>
            </a:r>
          </a:p>
          <a:p>
            <a:pPr algn="ctr">
              <a:buNone/>
            </a:pPr>
            <a:r>
              <a:rPr lang="ru-RU" b="1" dirty="0" err="1">
                <a:solidFill>
                  <a:srgbClr val="00B0F0"/>
                </a:solidFill>
              </a:rPr>
              <a:t>Електрик</a:t>
            </a:r>
            <a:r>
              <a:rPr lang="ru-RU" b="1" dirty="0">
                <a:solidFill>
                  <a:srgbClr val="00B0F0"/>
                </a:solidFill>
              </a:rPr>
              <a:t> </a:t>
            </a:r>
            <a:r>
              <a:rPr lang="ru-RU" b="1" dirty="0" err="1">
                <a:solidFill>
                  <a:srgbClr val="00B0F0"/>
                </a:solidFill>
              </a:rPr>
              <a:t>монтує</a:t>
            </a:r>
            <a:r>
              <a:rPr lang="ru-RU" b="1" dirty="0">
                <a:solidFill>
                  <a:srgbClr val="00B0F0"/>
                </a:solidFill>
              </a:rPr>
              <a:t>, </a:t>
            </a:r>
            <a:r>
              <a:rPr lang="ru-RU" b="1" dirty="0" err="1">
                <a:solidFill>
                  <a:srgbClr val="00B0F0"/>
                </a:solidFill>
              </a:rPr>
              <a:t>перевіряє</a:t>
            </a:r>
            <a:r>
              <a:rPr lang="ru-RU" b="1" dirty="0">
                <a:solidFill>
                  <a:srgbClr val="00B0F0"/>
                </a:solidFill>
              </a:rPr>
              <a:t>, </a:t>
            </a:r>
            <a:r>
              <a:rPr lang="ru-RU" b="1" dirty="0" err="1">
                <a:solidFill>
                  <a:srgbClr val="00B0F0"/>
                </a:solidFill>
              </a:rPr>
              <a:t>обслуговує</a:t>
            </a:r>
            <a:r>
              <a:rPr lang="ru-RU" b="1" dirty="0">
                <a:solidFill>
                  <a:srgbClr val="00B0F0"/>
                </a:solidFill>
              </a:rPr>
              <a:t> та </a:t>
            </a:r>
            <a:r>
              <a:rPr lang="ru-RU" b="1" dirty="0" err="1">
                <a:solidFill>
                  <a:srgbClr val="00B0F0"/>
                </a:solidFill>
              </a:rPr>
              <a:t>ремонтує</a:t>
            </a:r>
            <a:r>
              <a:rPr lang="ru-RU" b="1" dirty="0">
                <a:solidFill>
                  <a:srgbClr val="00B0F0"/>
                </a:solidFill>
              </a:rPr>
              <a:t> </a:t>
            </a:r>
            <a:r>
              <a:rPr lang="ru-RU" b="1" dirty="0" err="1">
                <a:solidFill>
                  <a:srgbClr val="00B0F0"/>
                </a:solidFill>
              </a:rPr>
              <a:t>електричні</a:t>
            </a:r>
            <a:r>
              <a:rPr lang="ru-RU" b="1" dirty="0">
                <a:solidFill>
                  <a:srgbClr val="00B0F0"/>
                </a:solidFill>
              </a:rPr>
              <a:t> </a:t>
            </a:r>
            <a:r>
              <a:rPr lang="ru-RU" b="1" dirty="0" err="1">
                <a:solidFill>
                  <a:srgbClr val="00B0F0"/>
                </a:solidFill>
              </a:rPr>
              <a:t>мережі</a:t>
            </a:r>
            <a:r>
              <a:rPr lang="ru-RU" b="1" dirty="0">
                <a:solidFill>
                  <a:srgbClr val="00B0F0"/>
                </a:solidFill>
              </a:rPr>
              <a:t> й </a:t>
            </a:r>
            <a:r>
              <a:rPr lang="ru-RU" b="1" dirty="0" err="1">
                <a:solidFill>
                  <a:srgbClr val="00B0F0"/>
                </a:solidFill>
              </a:rPr>
              <a:t>обладнання</a:t>
            </a:r>
            <a:r>
              <a:rPr lang="ru-RU" b="1" dirty="0">
                <a:solidFill>
                  <a:srgbClr val="00B0F0"/>
                </a:solidFill>
              </a:rPr>
              <a:t>. </a:t>
            </a:r>
            <a:r>
              <a:rPr lang="ru-RU" b="1" dirty="0" err="1">
                <a:solidFill>
                  <a:srgbClr val="00B0F0"/>
                </a:solidFill>
              </a:rPr>
              <a:t>Завдяки</a:t>
            </a:r>
            <a:r>
              <a:rPr lang="ru-RU" b="1" dirty="0">
                <a:solidFill>
                  <a:srgbClr val="00B0F0"/>
                </a:solidFill>
              </a:rPr>
              <a:t> </a:t>
            </a:r>
            <a:r>
              <a:rPr lang="ru-RU" b="1" dirty="0" err="1">
                <a:solidFill>
                  <a:srgbClr val="00B0F0"/>
                </a:solidFill>
              </a:rPr>
              <a:t>його</a:t>
            </a:r>
            <a:r>
              <a:rPr lang="ru-RU" b="1" dirty="0">
                <a:solidFill>
                  <a:srgbClr val="00B0F0"/>
                </a:solidFill>
              </a:rPr>
              <a:t> </a:t>
            </a:r>
            <a:r>
              <a:rPr lang="ru-RU" b="1" dirty="0" err="1">
                <a:solidFill>
                  <a:srgbClr val="00B0F0"/>
                </a:solidFill>
              </a:rPr>
              <a:t>роботі</a:t>
            </a:r>
            <a:r>
              <a:rPr lang="ru-RU" b="1" dirty="0">
                <a:solidFill>
                  <a:srgbClr val="00B0F0"/>
                </a:solidFill>
              </a:rPr>
              <a:t> в наших </a:t>
            </a:r>
            <a:r>
              <a:rPr lang="ru-RU" b="1" dirty="0" err="1">
                <a:solidFill>
                  <a:srgbClr val="00B0F0"/>
                </a:solidFill>
              </a:rPr>
              <a:t>домівках</a:t>
            </a:r>
            <a:r>
              <a:rPr lang="ru-RU" b="1" dirty="0">
                <a:solidFill>
                  <a:srgbClr val="00B0F0"/>
                </a:solidFill>
              </a:rPr>
              <a:t> є </a:t>
            </a:r>
            <a:r>
              <a:rPr lang="ru-RU" b="1" dirty="0" err="1">
                <a:solidFill>
                  <a:srgbClr val="00B0F0"/>
                </a:solidFill>
              </a:rPr>
              <a:t>світло</a:t>
            </a:r>
            <a:r>
              <a:rPr lang="ru-RU" b="1" dirty="0">
                <a:solidFill>
                  <a:srgbClr val="00B0F0"/>
                </a:solidFill>
              </a:rPr>
              <a:t>, </a:t>
            </a:r>
            <a:r>
              <a:rPr lang="ru-RU" b="1" dirty="0" err="1">
                <a:solidFill>
                  <a:srgbClr val="00B0F0"/>
                </a:solidFill>
              </a:rPr>
              <a:t>працюють</a:t>
            </a:r>
            <a:r>
              <a:rPr lang="ru-RU" b="1" dirty="0">
                <a:solidFill>
                  <a:srgbClr val="00B0F0"/>
                </a:solidFill>
              </a:rPr>
              <a:t> </a:t>
            </a:r>
            <a:r>
              <a:rPr lang="ru-RU" b="1" dirty="0" err="1">
                <a:solidFill>
                  <a:srgbClr val="00B0F0"/>
                </a:solidFill>
              </a:rPr>
              <a:t>побутові</a:t>
            </a:r>
            <a:r>
              <a:rPr lang="ru-RU" b="1" dirty="0">
                <a:solidFill>
                  <a:srgbClr val="00B0F0"/>
                </a:solidFill>
              </a:rPr>
              <a:t> </a:t>
            </a:r>
            <a:r>
              <a:rPr lang="ru-RU" b="1" dirty="0" err="1">
                <a:solidFill>
                  <a:srgbClr val="00B0F0"/>
                </a:solidFill>
              </a:rPr>
              <a:t>прилади</a:t>
            </a:r>
            <a:r>
              <a:rPr lang="ru-RU" b="1" dirty="0">
                <a:solidFill>
                  <a:srgbClr val="00B0F0"/>
                </a:solidFill>
              </a:rPr>
              <a:t>, а на </a:t>
            </a:r>
            <a:r>
              <a:rPr lang="ru-RU" b="1" dirty="0" err="1">
                <a:solidFill>
                  <a:srgbClr val="00B0F0"/>
                </a:solidFill>
              </a:rPr>
              <a:t>підприємствах</a:t>
            </a:r>
            <a:r>
              <a:rPr lang="ru-RU" b="1" dirty="0">
                <a:solidFill>
                  <a:srgbClr val="00B0F0"/>
                </a:solidFill>
              </a:rPr>
              <a:t> — </a:t>
            </a:r>
            <a:r>
              <a:rPr lang="ru-RU" b="1" dirty="0" err="1">
                <a:solidFill>
                  <a:srgbClr val="00B0F0"/>
                </a:solidFill>
              </a:rPr>
              <a:t>сучасне</a:t>
            </a:r>
            <a:r>
              <a:rPr lang="ru-RU" b="1" dirty="0">
                <a:solidFill>
                  <a:srgbClr val="00B0F0"/>
                </a:solidFill>
              </a:rPr>
              <a:t> </a:t>
            </a:r>
            <a:r>
              <a:rPr lang="ru-RU" b="1" dirty="0" err="1">
                <a:solidFill>
                  <a:srgbClr val="00B0F0"/>
                </a:solidFill>
              </a:rPr>
              <a:t>обладнання</a:t>
            </a:r>
            <a:r>
              <a:rPr lang="ru-RU" b="1" dirty="0">
                <a:solidFill>
                  <a:srgbClr val="00B0F0"/>
                </a:solidFill>
              </a:rPr>
              <a:t>.</a:t>
            </a:r>
          </a:p>
          <a:p>
            <a:pPr>
              <a:buNone/>
            </a:pPr>
            <a:r>
              <a:rPr lang="ru-RU" b="1" dirty="0" err="1">
                <a:solidFill>
                  <a:srgbClr val="00B0F0"/>
                </a:solidFill>
                <a:highlight>
                  <a:srgbClr val="FFFF00"/>
                </a:highlight>
              </a:rPr>
              <a:t>Які</a:t>
            </a:r>
            <a:r>
              <a:rPr lang="ru-RU" b="1" dirty="0">
                <a:solidFill>
                  <a:srgbClr val="00B0F0"/>
                </a:solidFill>
                <a:highlight>
                  <a:srgbClr val="FFFF00"/>
                </a:highlight>
              </a:rPr>
              <a:t> </a:t>
            </a:r>
            <a:r>
              <a:rPr lang="ru-RU" b="1" dirty="0" err="1">
                <a:solidFill>
                  <a:srgbClr val="00B0F0"/>
                </a:solidFill>
                <a:highlight>
                  <a:srgbClr val="FFFF00"/>
                </a:highlight>
              </a:rPr>
              <a:t>навички</a:t>
            </a:r>
            <a:r>
              <a:rPr lang="ru-RU" b="1" dirty="0">
                <a:solidFill>
                  <a:srgbClr val="00B0F0"/>
                </a:solidFill>
                <a:highlight>
                  <a:srgbClr val="FFFF00"/>
                </a:highlight>
              </a:rPr>
              <a:t> </a:t>
            </a:r>
            <a:r>
              <a:rPr lang="ru-RU" b="1" dirty="0" err="1">
                <a:solidFill>
                  <a:srgbClr val="00B0F0"/>
                </a:solidFill>
                <a:highlight>
                  <a:srgbClr val="FFFF00"/>
                </a:highlight>
              </a:rPr>
              <a:t>потрібні</a:t>
            </a:r>
            <a:r>
              <a:rPr lang="ru-RU" b="1" dirty="0">
                <a:solidFill>
                  <a:srgbClr val="00B0F0"/>
                </a:solidFill>
                <a:highlight>
                  <a:srgbClr val="FFFF00"/>
                </a:highlight>
              </a:rPr>
              <a:t>?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b="1" dirty="0" err="1">
                <a:solidFill>
                  <a:srgbClr val="00B0F0"/>
                </a:solidFill>
              </a:rPr>
              <a:t>Знання</a:t>
            </a:r>
            <a:r>
              <a:rPr lang="ru-RU" b="1" dirty="0">
                <a:solidFill>
                  <a:srgbClr val="00B0F0"/>
                </a:solidFill>
              </a:rPr>
              <a:t> </a:t>
            </a:r>
            <a:r>
              <a:rPr lang="ru-RU" b="1" dirty="0" err="1">
                <a:solidFill>
                  <a:srgbClr val="00B0F0"/>
                </a:solidFill>
              </a:rPr>
              <a:t>електротехніки</a:t>
            </a:r>
            <a:r>
              <a:rPr lang="ru-RU" b="1" dirty="0">
                <a:solidFill>
                  <a:srgbClr val="00B0F0"/>
                </a:solidFill>
              </a:rPr>
              <a:t>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b="1" dirty="0" err="1">
                <a:solidFill>
                  <a:srgbClr val="00B0F0"/>
                </a:solidFill>
              </a:rPr>
              <a:t>Уважність</a:t>
            </a:r>
            <a:r>
              <a:rPr lang="ru-RU" b="1" dirty="0">
                <a:solidFill>
                  <a:srgbClr val="00B0F0"/>
                </a:solidFill>
              </a:rPr>
              <a:t> і </a:t>
            </a:r>
            <a:r>
              <a:rPr lang="ru-RU" b="1" dirty="0" err="1">
                <a:solidFill>
                  <a:srgbClr val="00B0F0"/>
                </a:solidFill>
              </a:rPr>
              <a:t>відповідальність</a:t>
            </a:r>
            <a:r>
              <a:rPr lang="ru-RU" b="1" dirty="0">
                <a:solidFill>
                  <a:srgbClr val="00B0F0"/>
                </a:solidFill>
              </a:rPr>
              <a:t>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b="1" dirty="0" err="1">
                <a:solidFill>
                  <a:srgbClr val="00B0F0"/>
                </a:solidFill>
              </a:rPr>
              <a:t>Уміння</a:t>
            </a:r>
            <a:r>
              <a:rPr lang="ru-RU" b="1" dirty="0">
                <a:solidFill>
                  <a:srgbClr val="00B0F0"/>
                </a:solidFill>
              </a:rPr>
              <a:t> </a:t>
            </a:r>
            <a:r>
              <a:rPr lang="ru-RU" b="1" dirty="0" err="1">
                <a:solidFill>
                  <a:srgbClr val="00B0F0"/>
                </a:solidFill>
              </a:rPr>
              <a:t>працювати</a:t>
            </a:r>
            <a:r>
              <a:rPr lang="ru-RU" b="1" dirty="0">
                <a:solidFill>
                  <a:srgbClr val="00B0F0"/>
                </a:solidFill>
              </a:rPr>
              <a:t> з </a:t>
            </a:r>
            <a:r>
              <a:rPr lang="ru-RU" b="1" dirty="0" err="1">
                <a:solidFill>
                  <a:srgbClr val="00B0F0"/>
                </a:solidFill>
              </a:rPr>
              <a:t>інструментами</a:t>
            </a:r>
            <a:r>
              <a:rPr lang="ru-RU" b="1" dirty="0">
                <a:solidFill>
                  <a:srgbClr val="00B0F0"/>
                </a:solidFill>
              </a:rPr>
              <a:t> та </a:t>
            </a:r>
            <a:r>
              <a:rPr lang="ru-RU" b="1" dirty="0" err="1">
                <a:solidFill>
                  <a:srgbClr val="00B0F0"/>
                </a:solidFill>
              </a:rPr>
              <a:t>вимірювальними</a:t>
            </a:r>
            <a:r>
              <a:rPr lang="ru-RU" b="1" dirty="0">
                <a:solidFill>
                  <a:srgbClr val="00B0F0"/>
                </a:solidFill>
              </a:rPr>
              <a:t> </a:t>
            </a:r>
            <a:r>
              <a:rPr lang="ru-RU" b="1" dirty="0" err="1">
                <a:solidFill>
                  <a:srgbClr val="00B0F0"/>
                </a:solidFill>
              </a:rPr>
              <a:t>приладами</a:t>
            </a:r>
            <a:r>
              <a:rPr lang="ru-RU" b="1" dirty="0">
                <a:solidFill>
                  <a:srgbClr val="00B0F0"/>
                </a:solidFill>
              </a:rPr>
              <a:t>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b="1" dirty="0" err="1">
                <a:solidFill>
                  <a:srgbClr val="00B0F0"/>
                </a:solidFill>
              </a:rPr>
              <a:t>Дотримання</a:t>
            </a:r>
            <a:r>
              <a:rPr lang="ru-RU" b="1" dirty="0">
                <a:solidFill>
                  <a:srgbClr val="00B0F0"/>
                </a:solidFill>
              </a:rPr>
              <a:t> правил </a:t>
            </a:r>
            <a:r>
              <a:rPr lang="ru-RU" b="1" dirty="0" err="1">
                <a:solidFill>
                  <a:srgbClr val="00B0F0"/>
                </a:solidFill>
              </a:rPr>
              <a:t>безпеки</a:t>
            </a:r>
            <a:r>
              <a:rPr lang="ru-RU" b="1" dirty="0">
                <a:solidFill>
                  <a:srgbClr val="00B0F0"/>
                </a:solidFill>
              </a:rPr>
              <a:t>.</a:t>
            </a:r>
          </a:p>
          <a:p>
            <a:pPr>
              <a:buNone/>
            </a:pPr>
            <a:r>
              <a:rPr lang="ru-RU" b="1" dirty="0" err="1">
                <a:solidFill>
                  <a:srgbClr val="00B0F0"/>
                </a:solidFill>
                <a:highlight>
                  <a:srgbClr val="FFFF00"/>
                </a:highlight>
              </a:rPr>
              <a:t>Чому</a:t>
            </a:r>
            <a:r>
              <a:rPr lang="ru-RU" b="1" dirty="0">
                <a:solidFill>
                  <a:srgbClr val="00B0F0"/>
                </a:solidFill>
                <a:highlight>
                  <a:srgbClr val="FFFF00"/>
                </a:highlight>
              </a:rPr>
              <a:t> </a:t>
            </a:r>
            <a:r>
              <a:rPr lang="ru-RU" b="1" dirty="0" err="1">
                <a:solidFill>
                  <a:srgbClr val="00B0F0"/>
                </a:solidFill>
                <a:highlight>
                  <a:srgbClr val="FFFF00"/>
                </a:highlight>
              </a:rPr>
              <a:t>ця</a:t>
            </a:r>
            <a:r>
              <a:rPr lang="ru-RU" b="1" dirty="0">
                <a:solidFill>
                  <a:srgbClr val="00B0F0"/>
                </a:solidFill>
                <a:highlight>
                  <a:srgbClr val="FFFF00"/>
                </a:highlight>
              </a:rPr>
              <a:t> </a:t>
            </a:r>
            <a:r>
              <a:rPr lang="ru-RU" b="1" dirty="0" err="1">
                <a:solidFill>
                  <a:srgbClr val="00B0F0"/>
                </a:solidFill>
                <a:highlight>
                  <a:srgbClr val="FFFF00"/>
                </a:highlight>
              </a:rPr>
              <a:t>професія</a:t>
            </a:r>
            <a:r>
              <a:rPr lang="ru-RU" b="1" dirty="0">
                <a:solidFill>
                  <a:srgbClr val="00B0F0"/>
                </a:solidFill>
                <a:highlight>
                  <a:srgbClr val="FFFF00"/>
                </a:highlight>
              </a:rPr>
              <a:t> </a:t>
            </a:r>
            <a:r>
              <a:rPr lang="ru-RU" b="1" dirty="0" err="1">
                <a:solidFill>
                  <a:srgbClr val="00B0F0"/>
                </a:solidFill>
                <a:highlight>
                  <a:srgbClr val="FFFF00"/>
                </a:highlight>
              </a:rPr>
              <a:t>важлива</a:t>
            </a:r>
            <a:r>
              <a:rPr lang="ru-RU" b="1" dirty="0">
                <a:solidFill>
                  <a:srgbClr val="00B0F0"/>
                </a:solidFill>
                <a:highlight>
                  <a:srgbClr val="FFFF00"/>
                </a:highlight>
              </a:rPr>
              <a:t>?</a:t>
            </a:r>
          </a:p>
          <a:p>
            <a:pPr>
              <a:buNone/>
            </a:pPr>
            <a:r>
              <a:rPr lang="ru-RU" b="1" dirty="0">
                <a:solidFill>
                  <a:srgbClr val="00B0F0"/>
                </a:solidFill>
              </a:rPr>
              <a:t>Без </a:t>
            </a:r>
            <a:r>
              <a:rPr lang="ru-RU" b="1" dirty="0" err="1">
                <a:solidFill>
                  <a:srgbClr val="00B0F0"/>
                </a:solidFill>
              </a:rPr>
              <a:t>електриків</a:t>
            </a:r>
            <a:r>
              <a:rPr lang="ru-RU" b="1" dirty="0">
                <a:solidFill>
                  <a:srgbClr val="00B0F0"/>
                </a:solidFill>
              </a:rPr>
              <a:t> </a:t>
            </a:r>
            <a:r>
              <a:rPr lang="ru-RU" b="1" dirty="0" err="1">
                <a:solidFill>
                  <a:srgbClr val="00B0F0"/>
                </a:solidFill>
              </a:rPr>
              <a:t>було</a:t>
            </a:r>
            <a:r>
              <a:rPr lang="ru-RU" b="1" dirty="0">
                <a:solidFill>
                  <a:srgbClr val="00B0F0"/>
                </a:solidFill>
              </a:rPr>
              <a:t> б складно </a:t>
            </a:r>
            <a:r>
              <a:rPr lang="ru-RU" b="1" dirty="0" err="1">
                <a:solidFill>
                  <a:srgbClr val="00B0F0"/>
                </a:solidFill>
              </a:rPr>
              <a:t>забезпечувати</a:t>
            </a:r>
            <a:r>
              <a:rPr lang="ru-RU" b="1" dirty="0">
                <a:solidFill>
                  <a:srgbClr val="00B0F0"/>
                </a:solidFill>
              </a:rPr>
              <a:t> </a:t>
            </a:r>
            <a:r>
              <a:rPr lang="ru-RU" b="1" dirty="0" err="1">
                <a:solidFill>
                  <a:srgbClr val="00B0F0"/>
                </a:solidFill>
              </a:rPr>
              <a:t>стабільну</a:t>
            </a:r>
            <a:r>
              <a:rPr lang="ru-RU" b="1" dirty="0">
                <a:solidFill>
                  <a:srgbClr val="00B0F0"/>
                </a:solidFill>
              </a:rPr>
              <a:t> роботу </a:t>
            </a:r>
            <a:r>
              <a:rPr lang="ru-RU" b="1" dirty="0" err="1">
                <a:solidFill>
                  <a:srgbClr val="00B0F0"/>
                </a:solidFill>
              </a:rPr>
              <a:t>житлових</a:t>
            </a:r>
            <a:r>
              <a:rPr lang="ru-RU" b="1" dirty="0">
                <a:solidFill>
                  <a:srgbClr val="00B0F0"/>
                </a:solidFill>
              </a:rPr>
              <a:t> </a:t>
            </a:r>
            <a:r>
              <a:rPr lang="ru-RU" b="1" dirty="0" err="1">
                <a:solidFill>
                  <a:srgbClr val="00B0F0"/>
                </a:solidFill>
              </a:rPr>
              <a:t>будинків</a:t>
            </a:r>
            <a:r>
              <a:rPr lang="ru-RU" b="1" dirty="0">
                <a:solidFill>
                  <a:srgbClr val="00B0F0"/>
                </a:solidFill>
              </a:rPr>
              <a:t>, </a:t>
            </a:r>
            <a:r>
              <a:rPr lang="ru-RU" b="1" dirty="0" err="1">
                <a:solidFill>
                  <a:srgbClr val="00B0F0"/>
                </a:solidFill>
              </a:rPr>
              <a:t>лікарень</a:t>
            </a:r>
            <a:r>
              <a:rPr lang="ru-RU" b="1" dirty="0">
                <a:solidFill>
                  <a:srgbClr val="00B0F0"/>
                </a:solidFill>
              </a:rPr>
              <a:t>, </a:t>
            </a:r>
            <a:r>
              <a:rPr lang="ru-RU" b="1" dirty="0" err="1">
                <a:solidFill>
                  <a:srgbClr val="00B0F0"/>
                </a:solidFill>
              </a:rPr>
              <a:t>шкіл</a:t>
            </a:r>
            <a:r>
              <a:rPr lang="ru-RU" b="1" dirty="0">
                <a:solidFill>
                  <a:srgbClr val="00B0F0"/>
                </a:solidFill>
              </a:rPr>
              <a:t>, </a:t>
            </a:r>
            <a:r>
              <a:rPr lang="ru-RU" b="1" dirty="0" err="1">
                <a:solidFill>
                  <a:srgbClr val="00B0F0"/>
                </a:solidFill>
              </a:rPr>
              <a:t>підприємств</a:t>
            </a:r>
            <a:r>
              <a:rPr lang="ru-RU" b="1" dirty="0">
                <a:solidFill>
                  <a:srgbClr val="00B0F0"/>
                </a:solidFill>
              </a:rPr>
              <a:t> та </a:t>
            </a:r>
            <a:r>
              <a:rPr lang="ru-RU" b="1" dirty="0" err="1">
                <a:solidFill>
                  <a:srgbClr val="00B0F0"/>
                </a:solidFill>
              </a:rPr>
              <a:t>інших</a:t>
            </a:r>
            <a:r>
              <a:rPr lang="ru-RU" b="1" dirty="0">
                <a:solidFill>
                  <a:srgbClr val="00B0F0"/>
                </a:solidFill>
              </a:rPr>
              <a:t> </a:t>
            </a:r>
            <a:r>
              <a:rPr lang="ru-RU" b="1" dirty="0" err="1">
                <a:solidFill>
                  <a:srgbClr val="00B0F0"/>
                </a:solidFill>
              </a:rPr>
              <a:t>об’єктів</a:t>
            </a:r>
            <a:r>
              <a:rPr lang="ru-RU" b="1" dirty="0">
                <a:solidFill>
                  <a:srgbClr val="00B0F0"/>
                </a:solidFill>
              </a:rPr>
              <a:t>.</a:t>
            </a:r>
          </a:p>
          <a:p>
            <a:pPr>
              <a:buNone/>
            </a:pPr>
            <a:r>
              <a:rPr lang="ru-RU" b="1" dirty="0" err="1">
                <a:solidFill>
                  <a:srgbClr val="FF0000"/>
                </a:solidFill>
              </a:rPr>
              <a:t>Цікавий</a:t>
            </a:r>
            <a:r>
              <a:rPr lang="ru-RU" b="1" dirty="0">
                <a:solidFill>
                  <a:srgbClr val="FF0000"/>
                </a:solidFill>
              </a:rPr>
              <a:t> факт: </a:t>
            </a:r>
            <a:r>
              <a:rPr lang="ru-RU" b="1" dirty="0" err="1">
                <a:solidFill>
                  <a:srgbClr val="7030A0"/>
                </a:solidFill>
              </a:rPr>
              <a:t>сучасні</a:t>
            </a:r>
            <a:r>
              <a:rPr lang="ru-RU" b="1" dirty="0">
                <a:solidFill>
                  <a:srgbClr val="7030A0"/>
                </a:solidFill>
              </a:rPr>
              <a:t> </a:t>
            </a:r>
            <a:r>
              <a:rPr lang="ru-RU" b="1" dirty="0" err="1">
                <a:solidFill>
                  <a:srgbClr val="7030A0"/>
                </a:solidFill>
              </a:rPr>
              <a:t>електрики</a:t>
            </a:r>
            <a:r>
              <a:rPr lang="ru-RU" b="1" dirty="0">
                <a:solidFill>
                  <a:srgbClr val="7030A0"/>
                </a:solidFill>
              </a:rPr>
              <a:t> </a:t>
            </a:r>
            <a:r>
              <a:rPr lang="ru-RU" b="1" dirty="0" err="1">
                <a:solidFill>
                  <a:srgbClr val="7030A0"/>
                </a:solidFill>
              </a:rPr>
              <a:t>можуть</a:t>
            </a:r>
            <a:r>
              <a:rPr lang="ru-RU" b="1" dirty="0">
                <a:solidFill>
                  <a:srgbClr val="7030A0"/>
                </a:solidFill>
              </a:rPr>
              <a:t> </a:t>
            </a:r>
            <a:r>
              <a:rPr lang="ru-RU" b="1" dirty="0" err="1">
                <a:solidFill>
                  <a:srgbClr val="7030A0"/>
                </a:solidFill>
              </a:rPr>
              <a:t>працювати</a:t>
            </a:r>
            <a:r>
              <a:rPr lang="ru-RU" b="1" dirty="0">
                <a:solidFill>
                  <a:srgbClr val="7030A0"/>
                </a:solidFill>
              </a:rPr>
              <a:t> </a:t>
            </a:r>
            <a:r>
              <a:rPr lang="ru-RU" b="1" dirty="0" err="1">
                <a:solidFill>
                  <a:srgbClr val="7030A0"/>
                </a:solidFill>
              </a:rPr>
              <a:t>із</a:t>
            </a:r>
            <a:r>
              <a:rPr lang="ru-RU" b="1" dirty="0">
                <a:solidFill>
                  <a:srgbClr val="7030A0"/>
                </a:solidFill>
              </a:rPr>
              <a:t> системами </a:t>
            </a:r>
            <a:r>
              <a:rPr lang="ru-RU" b="1" dirty="0" err="1">
                <a:solidFill>
                  <a:srgbClr val="7030A0"/>
                </a:solidFill>
              </a:rPr>
              <a:t>автоматизації</a:t>
            </a:r>
            <a:r>
              <a:rPr lang="ru-RU" b="1" dirty="0">
                <a:solidFill>
                  <a:srgbClr val="7030A0"/>
                </a:solidFill>
              </a:rPr>
              <a:t>, </a:t>
            </a:r>
            <a:r>
              <a:rPr lang="ru-RU" b="1" dirty="0" err="1">
                <a:solidFill>
                  <a:srgbClr val="7030A0"/>
                </a:solidFill>
              </a:rPr>
              <a:t>сонячними</a:t>
            </a:r>
            <a:r>
              <a:rPr lang="ru-RU" b="1" dirty="0">
                <a:solidFill>
                  <a:srgbClr val="7030A0"/>
                </a:solidFill>
              </a:rPr>
              <a:t> </a:t>
            </a:r>
            <a:r>
              <a:rPr lang="ru-RU" b="1" dirty="0" err="1">
                <a:solidFill>
                  <a:srgbClr val="7030A0"/>
                </a:solidFill>
              </a:rPr>
              <a:t>електростанціями</a:t>
            </a:r>
            <a:r>
              <a:rPr lang="ru-RU" b="1" dirty="0">
                <a:solidFill>
                  <a:srgbClr val="7030A0"/>
                </a:solidFill>
              </a:rPr>
              <a:t> та </a:t>
            </a:r>
            <a:r>
              <a:rPr lang="ru-RU" b="1" dirty="0" err="1">
                <a:solidFill>
                  <a:srgbClr val="7030A0"/>
                </a:solidFill>
              </a:rPr>
              <a:t>зарядними</a:t>
            </a:r>
            <a:r>
              <a:rPr lang="ru-RU" b="1" dirty="0">
                <a:solidFill>
                  <a:srgbClr val="7030A0"/>
                </a:solidFill>
              </a:rPr>
              <a:t> </a:t>
            </a:r>
            <a:r>
              <a:rPr lang="ru-RU" b="1" dirty="0" err="1">
                <a:solidFill>
                  <a:srgbClr val="7030A0"/>
                </a:solidFill>
              </a:rPr>
              <a:t>станціями</a:t>
            </a:r>
            <a:r>
              <a:rPr lang="ru-RU" b="1" dirty="0">
                <a:solidFill>
                  <a:srgbClr val="7030A0"/>
                </a:solidFill>
              </a:rPr>
              <a:t> для </a:t>
            </a:r>
            <a:r>
              <a:rPr lang="ru-RU" b="1" dirty="0" err="1">
                <a:solidFill>
                  <a:srgbClr val="7030A0"/>
                </a:solidFill>
              </a:rPr>
              <a:t>електромобілів</a:t>
            </a:r>
            <a:r>
              <a:rPr lang="ru-RU" b="1" dirty="0">
                <a:solidFill>
                  <a:srgbClr val="7030A0"/>
                </a:solidFill>
              </a:rPr>
              <a:t>.</a:t>
            </a:r>
          </a:p>
          <a:p>
            <a:pPr algn="ctr">
              <a:buNone/>
            </a:pPr>
            <a:r>
              <a:rPr lang="ru-RU" b="1" dirty="0" err="1">
                <a:solidFill>
                  <a:srgbClr val="FF0000"/>
                </a:solidFill>
              </a:rPr>
              <a:t>Електрик</a:t>
            </a:r>
            <a:r>
              <a:rPr lang="ru-RU" b="1" dirty="0">
                <a:solidFill>
                  <a:srgbClr val="FF0000"/>
                </a:solidFill>
              </a:rPr>
              <a:t> — </a:t>
            </a:r>
            <a:r>
              <a:rPr lang="ru-RU" b="1" dirty="0" err="1">
                <a:solidFill>
                  <a:srgbClr val="FF0000"/>
                </a:solidFill>
              </a:rPr>
              <a:t>це</a:t>
            </a:r>
            <a:r>
              <a:rPr lang="ru-RU" b="1" dirty="0">
                <a:solidFill>
                  <a:srgbClr val="FF0000"/>
                </a:solidFill>
              </a:rPr>
              <a:t> </a:t>
            </a:r>
            <a:r>
              <a:rPr lang="ru-RU" b="1" dirty="0" err="1">
                <a:solidFill>
                  <a:srgbClr val="FF0000"/>
                </a:solidFill>
              </a:rPr>
              <a:t>професія</a:t>
            </a:r>
            <a:r>
              <a:rPr lang="ru-RU" b="1" dirty="0">
                <a:solidFill>
                  <a:srgbClr val="FF0000"/>
                </a:solidFill>
              </a:rPr>
              <a:t>, де </a:t>
            </a:r>
            <a:r>
              <a:rPr lang="ru-RU" b="1" dirty="0" err="1">
                <a:solidFill>
                  <a:srgbClr val="FF0000"/>
                </a:solidFill>
              </a:rPr>
              <a:t>знання</a:t>
            </a:r>
            <a:r>
              <a:rPr lang="ru-RU" b="1" dirty="0">
                <a:solidFill>
                  <a:srgbClr val="FF0000"/>
                </a:solidFill>
              </a:rPr>
              <a:t>, </a:t>
            </a:r>
            <a:r>
              <a:rPr lang="ru-RU" b="1" dirty="0" err="1">
                <a:solidFill>
                  <a:srgbClr val="FF0000"/>
                </a:solidFill>
              </a:rPr>
              <a:t>точність</a:t>
            </a:r>
            <a:r>
              <a:rPr lang="ru-RU" b="1" dirty="0">
                <a:solidFill>
                  <a:srgbClr val="FF0000"/>
                </a:solidFill>
              </a:rPr>
              <a:t> і </a:t>
            </a:r>
            <a:r>
              <a:rPr lang="ru-RU" b="1" dirty="0" err="1">
                <a:solidFill>
                  <a:srgbClr val="FF0000"/>
                </a:solidFill>
              </a:rPr>
              <a:t>відповідальність</a:t>
            </a:r>
            <a:r>
              <a:rPr lang="ru-RU" b="1" dirty="0">
                <a:solidFill>
                  <a:srgbClr val="FF0000"/>
                </a:solidFill>
              </a:rPr>
              <a:t> </a:t>
            </a:r>
            <a:r>
              <a:rPr lang="ru-RU" b="1" dirty="0" err="1">
                <a:solidFill>
                  <a:srgbClr val="FF0000"/>
                </a:solidFill>
              </a:rPr>
              <a:t>допомагають</a:t>
            </a:r>
            <a:r>
              <a:rPr lang="ru-RU" b="1" dirty="0">
                <a:solidFill>
                  <a:srgbClr val="FF0000"/>
                </a:solidFill>
              </a:rPr>
              <a:t> </a:t>
            </a:r>
            <a:r>
              <a:rPr lang="ru-RU" b="1" dirty="0" err="1">
                <a:solidFill>
                  <a:srgbClr val="FF0000"/>
                </a:solidFill>
              </a:rPr>
              <a:t>забезпечувати</a:t>
            </a:r>
            <a:r>
              <a:rPr lang="ru-RU" b="1" dirty="0">
                <a:solidFill>
                  <a:srgbClr val="FF0000"/>
                </a:solidFill>
              </a:rPr>
              <a:t> комфорт і </a:t>
            </a:r>
            <a:r>
              <a:rPr lang="ru-RU" b="1" dirty="0" err="1">
                <a:solidFill>
                  <a:srgbClr val="FF0000"/>
                </a:solidFill>
              </a:rPr>
              <a:t>безпеку</a:t>
            </a:r>
            <a:r>
              <a:rPr lang="ru-RU" b="1" dirty="0">
                <a:solidFill>
                  <a:srgbClr val="FF0000"/>
                </a:solidFill>
              </a:rPr>
              <a:t> людей.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1CF9408-E3ED-1C67-E7FA-2FAADD6EA95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75825" b="54104"/>
          <a:stretch>
            <a:fillRect/>
          </a:stretch>
        </p:blipFill>
        <p:spPr>
          <a:xfrm>
            <a:off x="252919" y="1132980"/>
            <a:ext cx="2947482" cy="4592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62547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D824BD7-D257-E757-6597-01580C9E1C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9D83842-F6A6-B40A-EE23-F7A57F8850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69110" y="216310"/>
            <a:ext cx="7924800" cy="664169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b="1" dirty="0"/>
              <a:t>🔧 </a:t>
            </a:r>
            <a:r>
              <a:rPr lang="ru-RU" b="1" dirty="0" err="1"/>
              <a:t>Зварювальник</a:t>
            </a:r>
            <a:r>
              <a:rPr lang="ru-RU" b="1" dirty="0"/>
              <a:t> — </a:t>
            </a:r>
            <a:r>
              <a:rPr lang="ru-RU" b="1" dirty="0" err="1"/>
              <a:t>майстер</a:t>
            </a:r>
            <a:r>
              <a:rPr lang="ru-RU" b="1" dirty="0"/>
              <a:t> </a:t>
            </a:r>
            <a:r>
              <a:rPr lang="ru-RU" b="1" dirty="0" err="1"/>
              <a:t>міцних</a:t>
            </a:r>
            <a:r>
              <a:rPr lang="ru-RU" b="1" dirty="0"/>
              <a:t> </a:t>
            </a:r>
            <a:r>
              <a:rPr lang="ru-RU" b="1" dirty="0" err="1"/>
              <a:t>з’єднань</a:t>
            </a:r>
            <a:endParaRPr lang="ru-RU" b="1" dirty="0"/>
          </a:p>
          <a:p>
            <a:pPr>
              <a:buNone/>
            </a:pPr>
            <a:r>
              <a:rPr lang="ru-RU" b="1" dirty="0"/>
              <a:t>Чим </a:t>
            </a:r>
            <a:r>
              <a:rPr lang="ru-RU" b="1" dirty="0" err="1"/>
              <a:t>займається</a:t>
            </a:r>
            <a:r>
              <a:rPr lang="ru-RU" b="1" dirty="0"/>
              <a:t>?</a:t>
            </a:r>
            <a:endParaRPr lang="ru-RU" dirty="0"/>
          </a:p>
          <a:p>
            <a:pPr>
              <a:buNone/>
            </a:pPr>
            <a:r>
              <a:rPr lang="ru-RU" dirty="0" err="1"/>
              <a:t>Зварювальник</a:t>
            </a:r>
            <a:r>
              <a:rPr lang="ru-RU" dirty="0"/>
              <a:t> </a:t>
            </a:r>
            <a:r>
              <a:rPr lang="ru-RU" dirty="0" err="1"/>
              <a:t>з’єднує</a:t>
            </a:r>
            <a:r>
              <a:rPr lang="ru-RU" dirty="0"/>
              <a:t> </a:t>
            </a:r>
            <a:r>
              <a:rPr lang="ru-RU" dirty="0" err="1"/>
              <a:t>металеві</a:t>
            </a:r>
            <a:r>
              <a:rPr lang="ru-RU" dirty="0"/>
              <a:t> </a:t>
            </a:r>
            <a:r>
              <a:rPr lang="ru-RU" dirty="0" err="1"/>
              <a:t>деталі</a:t>
            </a:r>
            <a:r>
              <a:rPr lang="ru-RU" dirty="0"/>
              <a:t> за </a:t>
            </a:r>
            <a:r>
              <a:rPr lang="ru-RU" dirty="0" err="1"/>
              <a:t>допомогою</a:t>
            </a:r>
            <a:r>
              <a:rPr lang="ru-RU" dirty="0"/>
              <a:t> </a:t>
            </a:r>
            <a:r>
              <a:rPr lang="ru-RU" dirty="0" err="1"/>
              <a:t>спеціального</a:t>
            </a:r>
            <a:r>
              <a:rPr lang="ru-RU" dirty="0"/>
              <a:t> </a:t>
            </a:r>
            <a:r>
              <a:rPr lang="ru-RU" dirty="0" err="1"/>
              <a:t>обладнання</a:t>
            </a:r>
            <a:r>
              <a:rPr lang="ru-RU" dirty="0"/>
              <a:t>. </a:t>
            </a:r>
            <a:r>
              <a:rPr lang="ru-RU" dirty="0" err="1"/>
              <a:t>Він</a:t>
            </a:r>
            <a:r>
              <a:rPr lang="ru-RU" dirty="0"/>
              <a:t> </a:t>
            </a:r>
            <a:r>
              <a:rPr lang="ru-RU" dirty="0" err="1"/>
              <a:t>працює</a:t>
            </a:r>
            <a:r>
              <a:rPr lang="ru-RU" dirty="0"/>
              <a:t> </a:t>
            </a:r>
            <a:r>
              <a:rPr lang="ru-RU" dirty="0" err="1"/>
              <a:t>під</a:t>
            </a:r>
            <a:r>
              <a:rPr lang="ru-RU" dirty="0"/>
              <a:t> час </a:t>
            </a:r>
            <a:r>
              <a:rPr lang="ru-RU" dirty="0" err="1"/>
              <a:t>виготовлення</a:t>
            </a:r>
            <a:r>
              <a:rPr lang="ru-RU" dirty="0"/>
              <a:t> </a:t>
            </a:r>
            <a:r>
              <a:rPr lang="ru-RU" dirty="0" err="1"/>
              <a:t>металоконструкцій</a:t>
            </a:r>
            <a:r>
              <a:rPr lang="ru-RU" dirty="0"/>
              <a:t>, ремонту </a:t>
            </a:r>
            <a:r>
              <a:rPr lang="ru-RU" dirty="0" err="1"/>
              <a:t>техніки</a:t>
            </a:r>
            <a:r>
              <a:rPr lang="ru-RU" dirty="0"/>
              <a:t>, </a:t>
            </a:r>
            <a:r>
              <a:rPr lang="ru-RU" dirty="0" err="1"/>
              <a:t>будівництва</a:t>
            </a:r>
            <a:r>
              <a:rPr lang="ru-RU" dirty="0"/>
              <a:t> </a:t>
            </a:r>
            <a:r>
              <a:rPr lang="ru-RU" dirty="0" err="1"/>
              <a:t>мостів</a:t>
            </a:r>
            <a:r>
              <a:rPr lang="ru-RU" dirty="0"/>
              <a:t> і </a:t>
            </a:r>
            <a:r>
              <a:rPr lang="ru-RU" dirty="0" err="1"/>
              <a:t>промислових</a:t>
            </a:r>
            <a:r>
              <a:rPr lang="ru-RU" dirty="0"/>
              <a:t> </a:t>
            </a:r>
            <a:r>
              <a:rPr lang="ru-RU" dirty="0" err="1"/>
              <a:t>об’єктів</a:t>
            </a:r>
            <a:r>
              <a:rPr lang="ru-RU" dirty="0"/>
              <a:t>.</a:t>
            </a:r>
          </a:p>
          <a:p>
            <a:pPr>
              <a:buNone/>
            </a:pPr>
            <a:r>
              <a:rPr lang="ru-RU" b="1" dirty="0" err="1"/>
              <a:t>Які</a:t>
            </a:r>
            <a:r>
              <a:rPr lang="ru-RU" b="1" dirty="0"/>
              <a:t> </a:t>
            </a:r>
            <a:r>
              <a:rPr lang="ru-RU" b="1" dirty="0" err="1"/>
              <a:t>навички</a:t>
            </a:r>
            <a:r>
              <a:rPr lang="ru-RU" b="1" dirty="0"/>
              <a:t> </a:t>
            </a:r>
            <a:r>
              <a:rPr lang="ru-RU" b="1" dirty="0" err="1"/>
              <a:t>потрібні</a:t>
            </a:r>
            <a:r>
              <a:rPr lang="ru-RU" b="1" dirty="0"/>
              <a:t>?</a:t>
            </a:r>
            <a:endParaRPr lang="ru-RU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dirty="0" err="1"/>
              <a:t>Точність</a:t>
            </a:r>
            <a:r>
              <a:rPr lang="ru-RU" dirty="0"/>
              <a:t> і </a:t>
            </a:r>
            <a:r>
              <a:rPr lang="ru-RU" dirty="0" err="1"/>
              <a:t>уважність</a:t>
            </a:r>
            <a:r>
              <a:rPr lang="ru-RU" dirty="0"/>
              <a:t>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dirty="0" err="1"/>
              <a:t>Розуміння</a:t>
            </a:r>
            <a:r>
              <a:rPr lang="ru-RU" dirty="0"/>
              <a:t> </a:t>
            </a:r>
            <a:r>
              <a:rPr lang="ru-RU" dirty="0" err="1"/>
              <a:t>властивостей</a:t>
            </a:r>
            <a:r>
              <a:rPr lang="ru-RU" dirty="0"/>
              <a:t> </a:t>
            </a:r>
            <a:r>
              <a:rPr lang="ru-RU" dirty="0" err="1"/>
              <a:t>металів</a:t>
            </a:r>
            <a:r>
              <a:rPr lang="ru-RU" dirty="0"/>
              <a:t>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dirty="0" err="1"/>
              <a:t>Уміння</a:t>
            </a:r>
            <a:r>
              <a:rPr lang="ru-RU" dirty="0"/>
              <a:t> </a:t>
            </a:r>
            <a:r>
              <a:rPr lang="ru-RU" dirty="0" err="1"/>
              <a:t>працювати</a:t>
            </a:r>
            <a:r>
              <a:rPr lang="ru-RU" dirty="0"/>
              <a:t> </a:t>
            </a:r>
            <a:r>
              <a:rPr lang="ru-RU" dirty="0" err="1"/>
              <a:t>зі</a:t>
            </a:r>
            <a:r>
              <a:rPr lang="ru-RU" dirty="0"/>
              <a:t> </a:t>
            </a:r>
            <a:r>
              <a:rPr lang="ru-RU" dirty="0" err="1"/>
              <a:t>зварювальним</a:t>
            </a:r>
            <a:r>
              <a:rPr lang="ru-RU" dirty="0"/>
              <a:t> </a:t>
            </a:r>
            <a:r>
              <a:rPr lang="ru-RU" dirty="0" err="1"/>
              <a:t>обладнанням</a:t>
            </a:r>
            <a:r>
              <a:rPr lang="ru-RU" dirty="0"/>
              <a:t>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dirty="0" err="1"/>
              <a:t>Відповідальність</a:t>
            </a:r>
            <a:r>
              <a:rPr lang="ru-RU" dirty="0"/>
              <a:t> і </a:t>
            </a:r>
            <a:r>
              <a:rPr lang="ru-RU" dirty="0" err="1"/>
              <a:t>дотримання</a:t>
            </a:r>
            <a:r>
              <a:rPr lang="ru-RU" dirty="0"/>
              <a:t> правил </a:t>
            </a:r>
            <a:r>
              <a:rPr lang="ru-RU" dirty="0" err="1"/>
              <a:t>безпеки</a:t>
            </a:r>
            <a:r>
              <a:rPr lang="ru-RU" dirty="0"/>
              <a:t>.</a:t>
            </a:r>
          </a:p>
          <a:p>
            <a:pPr>
              <a:buNone/>
            </a:pPr>
            <a:r>
              <a:rPr lang="ru-RU" b="1" dirty="0" err="1"/>
              <a:t>Чому</a:t>
            </a:r>
            <a:r>
              <a:rPr lang="ru-RU" b="1" dirty="0"/>
              <a:t> </a:t>
            </a:r>
            <a:r>
              <a:rPr lang="ru-RU" b="1" dirty="0" err="1"/>
              <a:t>ця</a:t>
            </a:r>
            <a:r>
              <a:rPr lang="ru-RU" b="1" dirty="0"/>
              <a:t> </a:t>
            </a:r>
            <a:r>
              <a:rPr lang="ru-RU" b="1" dirty="0" err="1"/>
              <a:t>професія</a:t>
            </a:r>
            <a:r>
              <a:rPr lang="ru-RU" b="1" dirty="0"/>
              <a:t> </a:t>
            </a:r>
            <a:r>
              <a:rPr lang="ru-RU" b="1" dirty="0" err="1"/>
              <a:t>важлива</a:t>
            </a:r>
            <a:r>
              <a:rPr lang="ru-RU" b="1" dirty="0"/>
              <a:t>?</a:t>
            </a:r>
            <a:endParaRPr lang="ru-RU" dirty="0"/>
          </a:p>
          <a:p>
            <a:pPr>
              <a:buNone/>
            </a:pPr>
            <a:r>
              <a:rPr lang="ru-RU" dirty="0"/>
              <a:t>Без </a:t>
            </a:r>
            <a:r>
              <a:rPr lang="ru-RU" dirty="0" err="1"/>
              <a:t>зварювальників</a:t>
            </a:r>
            <a:r>
              <a:rPr lang="ru-RU" dirty="0"/>
              <a:t> </a:t>
            </a:r>
            <a:r>
              <a:rPr lang="ru-RU" dirty="0" err="1"/>
              <a:t>було</a:t>
            </a:r>
            <a:r>
              <a:rPr lang="ru-RU" dirty="0"/>
              <a:t> б складно </a:t>
            </a:r>
            <a:r>
              <a:rPr lang="ru-RU" dirty="0" err="1"/>
              <a:t>виготовляти</a:t>
            </a:r>
            <a:r>
              <a:rPr lang="ru-RU" dirty="0"/>
              <a:t> </a:t>
            </a:r>
            <a:r>
              <a:rPr lang="ru-RU" dirty="0" err="1"/>
              <a:t>багато</a:t>
            </a:r>
            <a:r>
              <a:rPr lang="ru-RU" dirty="0"/>
              <a:t> </a:t>
            </a:r>
            <a:r>
              <a:rPr lang="ru-RU" dirty="0" err="1"/>
              <a:t>металевих</a:t>
            </a:r>
            <a:r>
              <a:rPr lang="ru-RU" dirty="0"/>
              <a:t> </a:t>
            </a:r>
            <a:r>
              <a:rPr lang="ru-RU" dirty="0" err="1"/>
              <a:t>конструкцій</a:t>
            </a:r>
            <a:r>
              <a:rPr lang="ru-RU" dirty="0"/>
              <a:t>, машин, </a:t>
            </a:r>
            <a:r>
              <a:rPr lang="ru-RU" dirty="0" err="1"/>
              <a:t>трубопроводів</a:t>
            </a:r>
            <a:r>
              <a:rPr lang="ru-RU" dirty="0"/>
              <a:t> та </a:t>
            </a:r>
            <a:r>
              <a:rPr lang="ru-RU" dirty="0" err="1"/>
              <a:t>обладнання</a:t>
            </a:r>
            <a:r>
              <a:rPr lang="ru-RU" dirty="0"/>
              <a:t>.</a:t>
            </a:r>
          </a:p>
          <a:p>
            <a:pPr>
              <a:buNone/>
            </a:pPr>
            <a:r>
              <a:rPr lang="ru-RU" b="1" dirty="0" err="1"/>
              <a:t>Цікавий</a:t>
            </a:r>
            <a:r>
              <a:rPr lang="ru-RU" b="1" dirty="0"/>
              <a:t> факт:</a:t>
            </a:r>
            <a:r>
              <a:rPr lang="ru-RU" dirty="0"/>
              <a:t> </a:t>
            </a:r>
            <a:r>
              <a:rPr lang="ru-RU" dirty="0" err="1"/>
              <a:t>зварювання</a:t>
            </a:r>
            <a:r>
              <a:rPr lang="ru-RU" dirty="0"/>
              <a:t> </a:t>
            </a:r>
            <a:r>
              <a:rPr lang="ru-RU" dirty="0" err="1"/>
              <a:t>використовують</a:t>
            </a:r>
            <a:r>
              <a:rPr lang="ru-RU" dirty="0"/>
              <a:t> </a:t>
            </a:r>
            <a:r>
              <a:rPr lang="ru-RU" dirty="0" err="1"/>
              <a:t>навіть</a:t>
            </a:r>
            <a:r>
              <a:rPr lang="ru-RU" dirty="0"/>
              <a:t> </a:t>
            </a:r>
            <a:r>
              <a:rPr lang="ru-RU" dirty="0" err="1"/>
              <a:t>під</a:t>
            </a:r>
            <a:r>
              <a:rPr lang="ru-RU" dirty="0"/>
              <a:t> час </a:t>
            </a:r>
            <a:r>
              <a:rPr lang="ru-RU" dirty="0" err="1"/>
              <a:t>виготовлення</a:t>
            </a:r>
            <a:r>
              <a:rPr lang="ru-RU" dirty="0"/>
              <a:t> </a:t>
            </a:r>
            <a:r>
              <a:rPr lang="ru-RU" dirty="0" err="1"/>
              <a:t>космічних</a:t>
            </a:r>
            <a:r>
              <a:rPr lang="ru-RU" dirty="0"/>
              <a:t> </a:t>
            </a:r>
            <a:r>
              <a:rPr lang="ru-RU" dirty="0" err="1"/>
              <a:t>апаратів</a:t>
            </a:r>
            <a:r>
              <a:rPr lang="ru-RU" dirty="0"/>
              <a:t>!</a:t>
            </a:r>
          </a:p>
          <a:p>
            <a:pPr>
              <a:buNone/>
            </a:pPr>
            <a:r>
              <a:rPr lang="ru-RU" b="1" dirty="0" err="1"/>
              <a:t>Зварювальник</a:t>
            </a:r>
            <a:r>
              <a:rPr lang="ru-RU" b="1" dirty="0"/>
              <a:t> — </a:t>
            </a:r>
            <a:r>
              <a:rPr lang="ru-RU" b="1" dirty="0" err="1"/>
              <a:t>це</a:t>
            </a:r>
            <a:r>
              <a:rPr lang="ru-RU" b="1" dirty="0"/>
              <a:t> </a:t>
            </a:r>
            <a:r>
              <a:rPr lang="ru-RU" b="1" dirty="0" err="1"/>
              <a:t>фахівець</a:t>
            </a:r>
            <a:r>
              <a:rPr lang="ru-RU" b="1" dirty="0"/>
              <a:t>, </a:t>
            </a:r>
            <a:r>
              <a:rPr lang="ru-RU" b="1" dirty="0" err="1"/>
              <a:t>який</a:t>
            </a:r>
            <a:r>
              <a:rPr lang="ru-RU" b="1" dirty="0"/>
              <a:t> </a:t>
            </a:r>
            <a:r>
              <a:rPr lang="ru-RU" b="1" dirty="0" err="1"/>
              <a:t>допомагає</a:t>
            </a:r>
            <a:r>
              <a:rPr lang="ru-RU" b="1" dirty="0"/>
              <a:t> </a:t>
            </a:r>
            <a:r>
              <a:rPr lang="ru-RU" b="1" dirty="0" err="1"/>
              <a:t>створювати</a:t>
            </a:r>
            <a:r>
              <a:rPr lang="ru-RU" b="1" dirty="0"/>
              <a:t> </a:t>
            </a:r>
            <a:r>
              <a:rPr lang="ru-RU" b="1" dirty="0" err="1"/>
              <a:t>міцні</a:t>
            </a:r>
            <a:r>
              <a:rPr lang="ru-RU" b="1" dirty="0"/>
              <a:t> та </a:t>
            </a:r>
            <a:r>
              <a:rPr lang="ru-RU" b="1" dirty="0" err="1"/>
              <a:t>надійні</a:t>
            </a:r>
            <a:r>
              <a:rPr lang="ru-RU" b="1" dirty="0"/>
              <a:t> </a:t>
            </a:r>
            <a:r>
              <a:rPr lang="ru-RU" b="1" dirty="0" err="1"/>
              <a:t>конструкції</a:t>
            </a:r>
            <a:r>
              <a:rPr lang="ru-RU" b="1" dirty="0"/>
              <a:t>.</a:t>
            </a: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C112B17-5097-B4C9-05F8-4BBC230849C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4596" t="74" r="50001" b="60883"/>
          <a:stretch>
            <a:fillRect/>
          </a:stretch>
        </p:blipFill>
        <p:spPr>
          <a:xfrm>
            <a:off x="178079" y="1132979"/>
            <a:ext cx="3097162" cy="4601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99783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5446E0-B252-12A7-DFE0-4BDD80A86F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E128563-2ADC-C79A-4D68-07FD96B10B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8774" y="78658"/>
            <a:ext cx="8082117" cy="6779342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b="1" dirty="0"/>
              <a:t>🚗 </a:t>
            </a:r>
            <a:r>
              <a:rPr lang="ru-RU" b="1" dirty="0" err="1"/>
              <a:t>Автомеханік</a:t>
            </a:r>
            <a:r>
              <a:rPr lang="ru-RU" b="1" dirty="0"/>
              <a:t> — </a:t>
            </a:r>
            <a:r>
              <a:rPr lang="ru-RU" b="1" dirty="0" err="1"/>
              <a:t>фахівець</a:t>
            </a:r>
            <a:r>
              <a:rPr lang="ru-RU" b="1" dirty="0"/>
              <a:t>, </a:t>
            </a:r>
            <a:r>
              <a:rPr lang="ru-RU" b="1" dirty="0" err="1"/>
              <a:t>який</a:t>
            </a:r>
            <a:r>
              <a:rPr lang="ru-RU" b="1" dirty="0"/>
              <a:t> </a:t>
            </a:r>
            <a:r>
              <a:rPr lang="ru-RU" b="1" dirty="0" err="1"/>
              <a:t>повертає</a:t>
            </a:r>
            <a:r>
              <a:rPr lang="ru-RU" b="1" dirty="0"/>
              <a:t> </a:t>
            </a:r>
            <a:r>
              <a:rPr lang="ru-RU" b="1" dirty="0" err="1"/>
              <a:t>автомобілі</a:t>
            </a:r>
            <a:r>
              <a:rPr lang="ru-RU" b="1" dirty="0"/>
              <a:t> до </a:t>
            </a:r>
            <a:r>
              <a:rPr lang="ru-RU" b="1" dirty="0" err="1"/>
              <a:t>життя</a:t>
            </a:r>
            <a:endParaRPr lang="ru-RU" b="1" dirty="0"/>
          </a:p>
          <a:p>
            <a:pPr>
              <a:buNone/>
            </a:pPr>
            <a:r>
              <a:rPr lang="ru-RU" b="1" dirty="0"/>
              <a:t>Чим </a:t>
            </a:r>
            <a:r>
              <a:rPr lang="ru-RU" b="1" dirty="0" err="1"/>
              <a:t>займається</a:t>
            </a:r>
            <a:r>
              <a:rPr lang="ru-RU" b="1" dirty="0"/>
              <a:t>?</a:t>
            </a:r>
            <a:endParaRPr lang="ru-RU" dirty="0"/>
          </a:p>
          <a:p>
            <a:pPr>
              <a:buNone/>
            </a:pPr>
            <a:r>
              <a:rPr lang="ru-RU" dirty="0" err="1"/>
              <a:t>Автомеханік</a:t>
            </a:r>
            <a:r>
              <a:rPr lang="ru-RU" dirty="0"/>
              <a:t> </a:t>
            </a:r>
            <a:r>
              <a:rPr lang="ru-RU" dirty="0" err="1"/>
              <a:t>перевіряє</a:t>
            </a:r>
            <a:r>
              <a:rPr lang="ru-RU" dirty="0"/>
              <a:t> </a:t>
            </a:r>
            <a:r>
              <a:rPr lang="ru-RU" dirty="0" err="1"/>
              <a:t>технічний</a:t>
            </a:r>
            <a:r>
              <a:rPr lang="ru-RU" dirty="0"/>
              <a:t> стан </a:t>
            </a:r>
            <a:r>
              <a:rPr lang="ru-RU" dirty="0" err="1"/>
              <a:t>автомобілів</a:t>
            </a:r>
            <a:r>
              <a:rPr lang="ru-RU" dirty="0"/>
              <a:t>, </a:t>
            </a:r>
            <a:r>
              <a:rPr lang="ru-RU" dirty="0" err="1"/>
              <a:t>знаходить</a:t>
            </a:r>
            <a:r>
              <a:rPr lang="ru-RU" dirty="0"/>
              <a:t> </a:t>
            </a:r>
            <a:r>
              <a:rPr lang="ru-RU" dirty="0" err="1"/>
              <a:t>несправності</a:t>
            </a:r>
            <a:r>
              <a:rPr lang="ru-RU" dirty="0"/>
              <a:t>, </a:t>
            </a:r>
            <a:r>
              <a:rPr lang="ru-RU" dirty="0" err="1"/>
              <a:t>ремонтує</a:t>
            </a:r>
            <a:r>
              <a:rPr lang="ru-RU" dirty="0"/>
              <a:t> </a:t>
            </a:r>
            <a:r>
              <a:rPr lang="ru-RU" dirty="0" err="1"/>
              <a:t>двигуни</a:t>
            </a:r>
            <a:r>
              <a:rPr lang="ru-RU" dirty="0"/>
              <a:t>, </a:t>
            </a:r>
            <a:r>
              <a:rPr lang="ru-RU" dirty="0" err="1"/>
              <a:t>гальма</a:t>
            </a:r>
            <a:r>
              <a:rPr lang="ru-RU" dirty="0"/>
              <a:t> та </a:t>
            </a:r>
            <a:r>
              <a:rPr lang="ru-RU" dirty="0" err="1"/>
              <a:t>інші</a:t>
            </a:r>
            <a:r>
              <a:rPr lang="ru-RU" dirty="0"/>
              <a:t> </a:t>
            </a:r>
            <a:r>
              <a:rPr lang="ru-RU" dirty="0" err="1"/>
              <a:t>системи</a:t>
            </a:r>
            <a:r>
              <a:rPr lang="ru-RU" dirty="0"/>
              <a:t>. </a:t>
            </a:r>
            <a:r>
              <a:rPr lang="ru-RU" dirty="0" err="1"/>
              <a:t>Сучасні</a:t>
            </a:r>
            <a:r>
              <a:rPr lang="ru-RU" dirty="0"/>
              <a:t> </a:t>
            </a:r>
            <a:r>
              <a:rPr lang="ru-RU" dirty="0" err="1"/>
              <a:t>фахівці</a:t>
            </a:r>
            <a:r>
              <a:rPr lang="ru-RU" dirty="0"/>
              <a:t> також </a:t>
            </a:r>
            <a:r>
              <a:rPr lang="ru-RU" dirty="0" err="1"/>
              <a:t>використовують</a:t>
            </a:r>
            <a:r>
              <a:rPr lang="ru-RU" dirty="0"/>
              <a:t> </a:t>
            </a:r>
            <a:r>
              <a:rPr lang="ru-RU" dirty="0" err="1"/>
              <a:t>комп’ютерне</a:t>
            </a:r>
            <a:r>
              <a:rPr lang="ru-RU" dirty="0"/>
              <a:t> </a:t>
            </a:r>
            <a:r>
              <a:rPr lang="ru-RU" dirty="0" err="1"/>
              <a:t>обладнання</a:t>
            </a:r>
            <a:r>
              <a:rPr lang="ru-RU" dirty="0"/>
              <a:t> для </a:t>
            </a:r>
            <a:r>
              <a:rPr lang="ru-RU" dirty="0" err="1"/>
              <a:t>діагностики</a:t>
            </a:r>
            <a:r>
              <a:rPr lang="ru-RU" dirty="0"/>
              <a:t> </a:t>
            </a:r>
            <a:r>
              <a:rPr lang="ru-RU" dirty="0" err="1"/>
              <a:t>автомобілів</a:t>
            </a:r>
            <a:r>
              <a:rPr lang="ru-RU" dirty="0"/>
              <a:t>.</a:t>
            </a:r>
          </a:p>
          <a:p>
            <a:pPr>
              <a:buNone/>
            </a:pPr>
            <a:r>
              <a:rPr lang="ru-RU" b="1" dirty="0" err="1"/>
              <a:t>Які</a:t>
            </a:r>
            <a:r>
              <a:rPr lang="ru-RU" b="1" dirty="0"/>
              <a:t> </a:t>
            </a:r>
            <a:r>
              <a:rPr lang="ru-RU" b="1" dirty="0" err="1"/>
              <a:t>навички</a:t>
            </a:r>
            <a:r>
              <a:rPr lang="ru-RU" b="1" dirty="0"/>
              <a:t> </a:t>
            </a:r>
            <a:r>
              <a:rPr lang="ru-RU" b="1" dirty="0" err="1"/>
              <a:t>потрібні</a:t>
            </a:r>
            <a:r>
              <a:rPr lang="ru-RU" b="1" dirty="0"/>
              <a:t>?</a:t>
            </a:r>
            <a:endParaRPr lang="ru-RU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dirty="0" err="1"/>
              <a:t>Технічне</a:t>
            </a:r>
            <a:r>
              <a:rPr lang="ru-RU" dirty="0"/>
              <a:t> </a:t>
            </a:r>
            <a:r>
              <a:rPr lang="ru-RU" dirty="0" err="1"/>
              <a:t>мислення</a:t>
            </a:r>
            <a:r>
              <a:rPr lang="ru-RU" dirty="0"/>
              <a:t>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dirty="0" err="1"/>
              <a:t>Уважність</a:t>
            </a:r>
            <a:r>
              <a:rPr lang="ru-RU" dirty="0"/>
              <a:t> і </a:t>
            </a:r>
            <a:r>
              <a:rPr lang="ru-RU" dirty="0" err="1"/>
              <a:t>спостережливість</a:t>
            </a:r>
            <a:r>
              <a:rPr lang="ru-RU" dirty="0"/>
              <a:t>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dirty="0" err="1"/>
              <a:t>Уміння</a:t>
            </a:r>
            <a:r>
              <a:rPr lang="ru-RU" dirty="0"/>
              <a:t> </a:t>
            </a:r>
            <a:r>
              <a:rPr lang="ru-RU" dirty="0" err="1"/>
              <a:t>користуватися</a:t>
            </a:r>
            <a:r>
              <a:rPr lang="ru-RU" dirty="0"/>
              <a:t> </a:t>
            </a:r>
            <a:r>
              <a:rPr lang="ru-RU" dirty="0" err="1"/>
              <a:t>інструментами</a:t>
            </a:r>
            <a:r>
              <a:rPr lang="ru-RU" dirty="0"/>
              <a:t>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dirty="0" err="1"/>
              <a:t>Знання</a:t>
            </a:r>
            <a:r>
              <a:rPr lang="ru-RU" dirty="0"/>
              <a:t> </a:t>
            </a:r>
            <a:r>
              <a:rPr lang="ru-RU" dirty="0" err="1"/>
              <a:t>будови</a:t>
            </a:r>
            <a:r>
              <a:rPr lang="ru-RU" dirty="0"/>
              <a:t> </a:t>
            </a:r>
            <a:r>
              <a:rPr lang="ru-RU" dirty="0" err="1"/>
              <a:t>автомобілів</a:t>
            </a:r>
            <a:r>
              <a:rPr lang="ru-RU" dirty="0"/>
              <a:t> і правил </a:t>
            </a:r>
            <a:r>
              <a:rPr lang="ru-RU" dirty="0" err="1"/>
              <a:t>безпеки</a:t>
            </a:r>
            <a:r>
              <a:rPr lang="ru-RU" dirty="0"/>
              <a:t>.</a:t>
            </a:r>
          </a:p>
          <a:p>
            <a:pPr>
              <a:buNone/>
            </a:pPr>
            <a:r>
              <a:rPr lang="ru-RU" b="1" dirty="0" err="1"/>
              <a:t>Чому</a:t>
            </a:r>
            <a:r>
              <a:rPr lang="ru-RU" b="1" dirty="0"/>
              <a:t> </a:t>
            </a:r>
            <a:r>
              <a:rPr lang="ru-RU" b="1" dirty="0" err="1"/>
              <a:t>ця</a:t>
            </a:r>
            <a:r>
              <a:rPr lang="ru-RU" b="1" dirty="0"/>
              <a:t> </a:t>
            </a:r>
            <a:r>
              <a:rPr lang="ru-RU" b="1" dirty="0" err="1"/>
              <a:t>професія</a:t>
            </a:r>
            <a:r>
              <a:rPr lang="ru-RU" b="1" dirty="0"/>
              <a:t> </a:t>
            </a:r>
            <a:r>
              <a:rPr lang="ru-RU" b="1" dirty="0" err="1"/>
              <a:t>важлива</a:t>
            </a:r>
            <a:r>
              <a:rPr lang="ru-RU" b="1" dirty="0"/>
              <a:t>?</a:t>
            </a:r>
            <a:endParaRPr lang="ru-RU" dirty="0"/>
          </a:p>
          <a:p>
            <a:pPr>
              <a:buNone/>
            </a:pP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справності</a:t>
            </a:r>
            <a:r>
              <a:rPr lang="ru-RU" dirty="0"/>
              <a:t> </a:t>
            </a:r>
            <a:r>
              <a:rPr lang="ru-RU" dirty="0" err="1"/>
              <a:t>автомобілів</a:t>
            </a:r>
            <a:r>
              <a:rPr lang="ru-RU" dirty="0"/>
              <a:t> </a:t>
            </a:r>
            <a:r>
              <a:rPr lang="ru-RU" dirty="0" err="1"/>
              <a:t>залежать</a:t>
            </a:r>
            <a:r>
              <a:rPr lang="ru-RU" dirty="0"/>
              <a:t> </a:t>
            </a:r>
            <a:r>
              <a:rPr lang="ru-RU" dirty="0" err="1"/>
              <a:t>безпека</a:t>
            </a:r>
            <a:r>
              <a:rPr lang="ru-RU" dirty="0"/>
              <a:t> </a:t>
            </a:r>
            <a:r>
              <a:rPr lang="ru-RU" dirty="0" err="1"/>
              <a:t>дорожнього</a:t>
            </a:r>
            <a:r>
              <a:rPr lang="ru-RU" dirty="0"/>
              <a:t> руху, </a:t>
            </a:r>
            <a:r>
              <a:rPr lang="ru-RU" dirty="0" err="1"/>
              <a:t>перевезення</a:t>
            </a:r>
            <a:r>
              <a:rPr lang="ru-RU" dirty="0"/>
              <a:t> людей і доставка </a:t>
            </a:r>
            <a:r>
              <a:rPr lang="ru-RU" dirty="0" err="1"/>
              <a:t>товарів</a:t>
            </a:r>
            <a:r>
              <a:rPr lang="ru-RU" dirty="0"/>
              <a:t>.</a:t>
            </a:r>
          </a:p>
          <a:p>
            <a:pPr>
              <a:buNone/>
            </a:pPr>
            <a:r>
              <a:rPr lang="ru-RU" b="1" dirty="0" err="1"/>
              <a:t>Цікавий</a:t>
            </a:r>
            <a:r>
              <a:rPr lang="ru-RU" b="1" dirty="0"/>
              <a:t> факт:</a:t>
            </a:r>
            <a:r>
              <a:rPr lang="ru-RU" dirty="0"/>
              <a:t> </a:t>
            </a:r>
            <a:r>
              <a:rPr lang="ru-RU" dirty="0" err="1"/>
              <a:t>сучасний</a:t>
            </a:r>
            <a:r>
              <a:rPr lang="ru-RU" dirty="0"/>
              <a:t> </a:t>
            </a:r>
            <a:r>
              <a:rPr lang="ru-RU" dirty="0" err="1"/>
              <a:t>автомобіль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/>
              <a:t>містити</a:t>
            </a:r>
            <a:r>
              <a:rPr lang="ru-RU" dirty="0"/>
              <a:t> десятки </a:t>
            </a:r>
            <a:r>
              <a:rPr lang="ru-RU" dirty="0" err="1"/>
              <a:t>електронних</a:t>
            </a:r>
            <a:r>
              <a:rPr lang="ru-RU" dirty="0"/>
              <a:t> систем, тому </a:t>
            </a:r>
            <a:r>
              <a:rPr lang="ru-RU" dirty="0" err="1"/>
              <a:t>автомеханіку</a:t>
            </a:r>
            <a:r>
              <a:rPr lang="ru-RU" dirty="0"/>
              <a:t> </a:t>
            </a:r>
            <a:r>
              <a:rPr lang="ru-RU" dirty="0" err="1"/>
              <a:t>потрібні</a:t>
            </a:r>
            <a:r>
              <a:rPr lang="ru-RU" dirty="0"/>
              <a:t> не </a:t>
            </a:r>
            <a:r>
              <a:rPr lang="ru-RU" dirty="0" err="1"/>
              <a:t>лише</a:t>
            </a:r>
            <a:r>
              <a:rPr lang="ru-RU" dirty="0"/>
              <a:t> </a:t>
            </a:r>
            <a:r>
              <a:rPr lang="ru-RU" dirty="0" err="1"/>
              <a:t>практичні</a:t>
            </a:r>
            <a:r>
              <a:rPr lang="ru-RU" dirty="0"/>
              <a:t> </a:t>
            </a:r>
            <a:r>
              <a:rPr lang="ru-RU" dirty="0" err="1"/>
              <a:t>вміння</a:t>
            </a:r>
            <a:r>
              <a:rPr lang="ru-RU" dirty="0"/>
              <a:t>, а й </a:t>
            </a:r>
            <a:r>
              <a:rPr lang="ru-RU" dirty="0" err="1"/>
              <a:t>цифрові</a:t>
            </a:r>
            <a:r>
              <a:rPr lang="ru-RU" dirty="0"/>
              <a:t> </a:t>
            </a:r>
            <a:r>
              <a:rPr lang="ru-RU" dirty="0" err="1"/>
              <a:t>навички</a:t>
            </a:r>
            <a:r>
              <a:rPr lang="ru-RU" dirty="0"/>
              <a:t>.</a:t>
            </a:r>
          </a:p>
          <a:p>
            <a:pPr>
              <a:buNone/>
            </a:pPr>
            <a:r>
              <a:rPr lang="ru-RU" b="1" dirty="0" err="1"/>
              <a:t>Автомеханік</a:t>
            </a:r>
            <a:r>
              <a:rPr lang="ru-RU" b="1" dirty="0"/>
              <a:t> — </a:t>
            </a:r>
            <a:r>
              <a:rPr lang="ru-RU" b="1" dirty="0" err="1"/>
              <a:t>це</a:t>
            </a:r>
            <a:r>
              <a:rPr lang="ru-RU" b="1" dirty="0"/>
              <a:t> </a:t>
            </a:r>
            <a:r>
              <a:rPr lang="ru-RU" b="1" dirty="0" err="1"/>
              <a:t>професія</a:t>
            </a:r>
            <a:r>
              <a:rPr lang="ru-RU" b="1" dirty="0"/>
              <a:t> для тих, </a:t>
            </a:r>
            <a:r>
              <a:rPr lang="ru-RU" b="1" dirty="0" err="1"/>
              <a:t>хто</a:t>
            </a:r>
            <a:r>
              <a:rPr lang="ru-RU" b="1" dirty="0"/>
              <a:t> любить </a:t>
            </a:r>
            <a:r>
              <a:rPr lang="ru-RU" b="1" dirty="0" err="1"/>
              <a:t>техніку</a:t>
            </a:r>
            <a:r>
              <a:rPr lang="ru-RU" b="1" dirty="0"/>
              <a:t>, </a:t>
            </a:r>
            <a:r>
              <a:rPr lang="ru-RU" b="1" dirty="0" err="1"/>
              <a:t>розв’язувати</a:t>
            </a:r>
            <a:r>
              <a:rPr lang="ru-RU" b="1" dirty="0"/>
              <a:t> </a:t>
            </a:r>
            <a:r>
              <a:rPr lang="ru-RU" b="1" dirty="0" err="1"/>
              <a:t>задачі</a:t>
            </a:r>
            <a:r>
              <a:rPr lang="ru-RU" b="1" dirty="0"/>
              <a:t> та </a:t>
            </a:r>
            <a:r>
              <a:rPr lang="ru-RU" b="1" dirty="0" err="1"/>
              <a:t>знаходити</a:t>
            </a:r>
            <a:r>
              <a:rPr lang="ru-RU" b="1" dirty="0"/>
              <a:t> причини </a:t>
            </a:r>
            <a:r>
              <a:rPr lang="ru-RU" b="1" dirty="0" err="1"/>
              <a:t>несправностей</a:t>
            </a:r>
            <a:r>
              <a:rPr lang="ru-RU" b="1" dirty="0"/>
              <a:t>.</a:t>
            </a: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D99A012-5C16-71DB-383F-F65B2C1625F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0000" r="23790" b="62870"/>
          <a:stretch>
            <a:fillRect/>
          </a:stretch>
        </p:blipFill>
        <p:spPr>
          <a:xfrm>
            <a:off x="248000" y="1132980"/>
            <a:ext cx="2947483" cy="4592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13947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EDBFFE-2128-2EA0-EACD-50B4B242EF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73D838D-DA95-4633-EAEA-C4251EFA81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29781" y="403123"/>
            <a:ext cx="8042787" cy="6454877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b="1" dirty="0"/>
              <a:t>👨‍🍳 Кухар — </a:t>
            </a:r>
            <a:r>
              <a:rPr lang="ru-RU" b="1" dirty="0" err="1"/>
              <a:t>майстер</a:t>
            </a:r>
            <a:r>
              <a:rPr lang="ru-RU" b="1" dirty="0"/>
              <a:t> смаку та </a:t>
            </a:r>
            <a:r>
              <a:rPr lang="ru-RU" b="1" dirty="0" err="1"/>
              <a:t>кулінарної</a:t>
            </a:r>
            <a:r>
              <a:rPr lang="ru-RU" b="1" dirty="0"/>
              <a:t> </a:t>
            </a:r>
            <a:r>
              <a:rPr lang="ru-RU" b="1" dirty="0" err="1"/>
              <a:t>творчості</a:t>
            </a:r>
            <a:endParaRPr lang="ru-RU" b="1" dirty="0"/>
          </a:p>
          <a:p>
            <a:pPr>
              <a:buNone/>
            </a:pPr>
            <a:r>
              <a:rPr lang="ru-RU" b="1" dirty="0"/>
              <a:t>Чим </a:t>
            </a:r>
            <a:r>
              <a:rPr lang="ru-RU" b="1" dirty="0" err="1"/>
              <a:t>займається</a:t>
            </a:r>
            <a:r>
              <a:rPr lang="ru-RU" b="1" dirty="0"/>
              <a:t>?</a:t>
            </a:r>
            <a:endParaRPr lang="ru-RU" dirty="0"/>
          </a:p>
          <a:p>
            <a:pPr>
              <a:buNone/>
            </a:pPr>
            <a:r>
              <a:rPr lang="ru-RU" dirty="0"/>
              <a:t>Кухар </a:t>
            </a:r>
            <a:r>
              <a:rPr lang="ru-RU" dirty="0" err="1"/>
              <a:t>готує</a:t>
            </a:r>
            <a:r>
              <a:rPr lang="ru-RU" dirty="0"/>
              <a:t> страви, </a:t>
            </a:r>
            <a:r>
              <a:rPr lang="ru-RU" dirty="0" err="1"/>
              <a:t>добирає</a:t>
            </a:r>
            <a:r>
              <a:rPr lang="ru-RU" dirty="0"/>
              <a:t> </a:t>
            </a:r>
            <a:r>
              <a:rPr lang="ru-RU" dirty="0" err="1"/>
              <a:t>інгредієнти</a:t>
            </a:r>
            <a:r>
              <a:rPr lang="ru-RU" dirty="0"/>
              <a:t>, </a:t>
            </a:r>
            <a:r>
              <a:rPr lang="ru-RU" dirty="0" err="1"/>
              <a:t>дотримується</a:t>
            </a:r>
            <a:r>
              <a:rPr lang="ru-RU" dirty="0"/>
              <a:t> рецептур, </a:t>
            </a:r>
            <a:r>
              <a:rPr lang="ru-RU" dirty="0" err="1"/>
              <a:t>контролює</a:t>
            </a:r>
            <a:r>
              <a:rPr lang="ru-RU" dirty="0"/>
              <a:t> </a:t>
            </a:r>
            <a:r>
              <a:rPr lang="ru-RU" dirty="0" err="1"/>
              <a:t>якість</a:t>
            </a:r>
            <a:r>
              <a:rPr lang="ru-RU" dirty="0"/>
              <a:t> </a:t>
            </a:r>
            <a:r>
              <a:rPr lang="ru-RU" dirty="0" err="1"/>
              <a:t>продуктів</a:t>
            </a:r>
            <a:r>
              <a:rPr lang="ru-RU" dirty="0"/>
              <a:t> і </a:t>
            </a:r>
            <a:r>
              <a:rPr lang="ru-RU" dirty="0" err="1"/>
              <a:t>стежить</a:t>
            </a:r>
            <a:r>
              <a:rPr lang="ru-RU" dirty="0"/>
              <a:t> за чистотою на </a:t>
            </a:r>
            <a:r>
              <a:rPr lang="ru-RU" dirty="0" err="1"/>
              <a:t>кухні</a:t>
            </a:r>
            <a:r>
              <a:rPr lang="ru-RU" dirty="0"/>
              <a:t>. </a:t>
            </a:r>
            <a:r>
              <a:rPr lang="ru-RU" dirty="0" err="1"/>
              <a:t>Він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/>
              <a:t>працювати</a:t>
            </a:r>
            <a:r>
              <a:rPr lang="ru-RU" dirty="0"/>
              <a:t> в ресторанах, кафе, </a:t>
            </a:r>
            <a:r>
              <a:rPr lang="ru-RU" dirty="0" err="1"/>
              <a:t>їдальнях</a:t>
            </a:r>
            <a:r>
              <a:rPr lang="ru-RU" dirty="0"/>
              <a:t>, </a:t>
            </a:r>
            <a:r>
              <a:rPr lang="ru-RU" dirty="0" err="1"/>
              <a:t>готелях</a:t>
            </a:r>
            <a:r>
              <a:rPr lang="ru-RU" dirty="0"/>
              <a:t> і закладах </a:t>
            </a:r>
            <a:r>
              <a:rPr lang="ru-RU" dirty="0" err="1"/>
              <a:t>освіти</a:t>
            </a:r>
            <a:r>
              <a:rPr lang="ru-RU" dirty="0"/>
              <a:t>.</a:t>
            </a:r>
          </a:p>
          <a:p>
            <a:pPr>
              <a:buNone/>
            </a:pPr>
            <a:r>
              <a:rPr lang="ru-RU" b="1" dirty="0" err="1"/>
              <a:t>Які</a:t>
            </a:r>
            <a:r>
              <a:rPr lang="ru-RU" b="1" dirty="0"/>
              <a:t> </a:t>
            </a:r>
            <a:r>
              <a:rPr lang="ru-RU" b="1" dirty="0" err="1"/>
              <a:t>навички</a:t>
            </a:r>
            <a:r>
              <a:rPr lang="ru-RU" b="1" dirty="0"/>
              <a:t> </a:t>
            </a:r>
            <a:r>
              <a:rPr lang="ru-RU" b="1" dirty="0" err="1"/>
              <a:t>потрібні</a:t>
            </a:r>
            <a:r>
              <a:rPr lang="ru-RU" b="1" dirty="0"/>
              <a:t>?</a:t>
            </a:r>
            <a:endParaRPr lang="ru-RU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dirty="0" err="1"/>
              <a:t>Уважність</a:t>
            </a:r>
            <a:r>
              <a:rPr lang="ru-RU" dirty="0"/>
              <a:t> і </a:t>
            </a:r>
            <a:r>
              <a:rPr lang="ru-RU" dirty="0" err="1"/>
              <a:t>охайність</a:t>
            </a:r>
            <a:r>
              <a:rPr lang="ru-RU" dirty="0"/>
              <a:t>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dirty="0" err="1"/>
              <a:t>Знання</a:t>
            </a:r>
            <a:r>
              <a:rPr lang="ru-RU" dirty="0"/>
              <a:t> </a:t>
            </a:r>
            <a:r>
              <a:rPr lang="ru-RU" dirty="0" err="1"/>
              <a:t>технології</a:t>
            </a:r>
            <a:r>
              <a:rPr lang="ru-RU" dirty="0"/>
              <a:t> </a:t>
            </a:r>
            <a:r>
              <a:rPr lang="ru-RU" dirty="0" err="1"/>
              <a:t>приготування</a:t>
            </a:r>
            <a:r>
              <a:rPr lang="ru-RU" dirty="0"/>
              <a:t> </a:t>
            </a:r>
            <a:r>
              <a:rPr lang="ru-RU" dirty="0" err="1"/>
              <a:t>страв</a:t>
            </a:r>
            <a:r>
              <a:rPr lang="ru-RU" dirty="0"/>
              <a:t>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dirty="0" err="1"/>
              <a:t>Організованість</a:t>
            </a:r>
            <a:r>
              <a:rPr lang="ru-RU" dirty="0"/>
              <a:t> і </a:t>
            </a:r>
            <a:r>
              <a:rPr lang="ru-RU" dirty="0" err="1"/>
              <a:t>швидкість</a:t>
            </a:r>
            <a:r>
              <a:rPr lang="ru-RU" dirty="0"/>
              <a:t> </a:t>
            </a:r>
            <a:r>
              <a:rPr lang="ru-RU" dirty="0" err="1"/>
              <a:t>роботи</a:t>
            </a:r>
            <a:r>
              <a:rPr lang="ru-RU" dirty="0"/>
              <a:t>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dirty="0" err="1"/>
              <a:t>Творчість</a:t>
            </a:r>
            <a:r>
              <a:rPr lang="ru-RU" dirty="0"/>
              <a:t> та </a:t>
            </a:r>
            <a:r>
              <a:rPr lang="ru-RU" dirty="0" err="1"/>
              <a:t>вміння</a:t>
            </a:r>
            <a:r>
              <a:rPr lang="ru-RU" dirty="0"/>
              <a:t> </a:t>
            </a:r>
            <a:r>
              <a:rPr lang="ru-RU" dirty="0" err="1"/>
              <a:t>працювати</a:t>
            </a:r>
            <a:r>
              <a:rPr lang="ru-RU" dirty="0"/>
              <a:t> в </a:t>
            </a:r>
            <a:r>
              <a:rPr lang="ru-RU" dirty="0" err="1"/>
              <a:t>команді</a:t>
            </a:r>
            <a:r>
              <a:rPr lang="ru-RU" dirty="0"/>
              <a:t>.</a:t>
            </a:r>
          </a:p>
          <a:p>
            <a:pPr>
              <a:buNone/>
            </a:pPr>
            <a:r>
              <a:rPr lang="ru-RU" b="1" dirty="0" err="1"/>
              <a:t>Чому</a:t>
            </a:r>
            <a:r>
              <a:rPr lang="ru-RU" b="1" dirty="0"/>
              <a:t> </a:t>
            </a:r>
            <a:r>
              <a:rPr lang="ru-RU" b="1" dirty="0" err="1"/>
              <a:t>ця</a:t>
            </a:r>
            <a:r>
              <a:rPr lang="ru-RU" b="1" dirty="0"/>
              <a:t> </a:t>
            </a:r>
            <a:r>
              <a:rPr lang="ru-RU" b="1" dirty="0" err="1"/>
              <a:t>професія</a:t>
            </a:r>
            <a:r>
              <a:rPr lang="ru-RU" b="1" dirty="0"/>
              <a:t> </a:t>
            </a:r>
            <a:r>
              <a:rPr lang="ru-RU" b="1" dirty="0" err="1"/>
              <a:t>важлива</a:t>
            </a:r>
            <a:r>
              <a:rPr lang="ru-RU" b="1" dirty="0"/>
              <a:t>?</a:t>
            </a:r>
            <a:endParaRPr lang="ru-RU" dirty="0"/>
          </a:p>
          <a:p>
            <a:pPr>
              <a:buNone/>
            </a:pPr>
            <a:r>
              <a:rPr lang="ru-RU" dirty="0" err="1"/>
              <a:t>Кухарі</a:t>
            </a:r>
            <a:r>
              <a:rPr lang="ru-RU" dirty="0"/>
              <a:t> </a:t>
            </a:r>
            <a:r>
              <a:rPr lang="ru-RU" dirty="0" err="1"/>
              <a:t>забезпечують</a:t>
            </a:r>
            <a:r>
              <a:rPr lang="ru-RU" dirty="0"/>
              <a:t> людей смачною та </a:t>
            </a:r>
            <a:r>
              <a:rPr lang="ru-RU" dirty="0" err="1"/>
              <a:t>якісною</a:t>
            </a:r>
            <a:r>
              <a:rPr lang="ru-RU" dirty="0"/>
              <a:t> </a:t>
            </a:r>
            <a:r>
              <a:rPr lang="ru-RU" dirty="0" err="1"/>
              <a:t>їжею</a:t>
            </a:r>
            <a:r>
              <a:rPr lang="ru-RU" dirty="0"/>
              <a:t>, а також </a:t>
            </a:r>
            <a:r>
              <a:rPr lang="ru-RU" dirty="0" err="1"/>
              <a:t>допомагають</a:t>
            </a:r>
            <a:r>
              <a:rPr lang="ru-RU" dirty="0"/>
              <a:t> </a:t>
            </a:r>
            <a:r>
              <a:rPr lang="ru-RU" dirty="0" err="1"/>
              <a:t>знайомитися</a:t>
            </a:r>
            <a:r>
              <a:rPr lang="ru-RU" dirty="0"/>
              <a:t> з </a:t>
            </a:r>
            <a:r>
              <a:rPr lang="ru-RU" dirty="0" err="1"/>
              <a:t>кулінарними</a:t>
            </a:r>
            <a:r>
              <a:rPr lang="ru-RU" dirty="0"/>
              <a:t> </a:t>
            </a:r>
            <a:r>
              <a:rPr lang="ru-RU" dirty="0" err="1"/>
              <a:t>традиціями</a:t>
            </a:r>
            <a:r>
              <a:rPr lang="ru-RU" dirty="0"/>
              <a:t> </a:t>
            </a:r>
            <a:r>
              <a:rPr lang="ru-RU" dirty="0" err="1"/>
              <a:t>різних</a:t>
            </a:r>
            <a:r>
              <a:rPr lang="ru-RU" dirty="0"/>
              <a:t> </a:t>
            </a:r>
            <a:r>
              <a:rPr lang="ru-RU" dirty="0" err="1"/>
              <a:t>народів</a:t>
            </a:r>
            <a:r>
              <a:rPr lang="ru-RU" dirty="0"/>
              <a:t>.</a:t>
            </a:r>
          </a:p>
          <a:p>
            <a:pPr>
              <a:buNone/>
            </a:pPr>
            <a:r>
              <a:rPr lang="ru-RU" b="1" dirty="0" err="1"/>
              <a:t>Цікавий</a:t>
            </a:r>
            <a:r>
              <a:rPr lang="ru-RU" b="1" dirty="0"/>
              <a:t> факт:</a:t>
            </a:r>
            <a:r>
              <a:rPr lang="ru-RU" dirty="0"/>
              <a:t> </a:t>
            </a:r>
            <a:r>
              <a:rPr lang="ru-RU" dirty="0" err="1"/>
              <a:t>кулінарія</a:t>
            </a:r>
            <a:r>
              <a:rPr lang="ru-RU" dirty="0"/>
              <a:t> </a:t>
            </a:r>
            <a:r>
              <a:rPr lang="ru-RU" dirty="0" err="1"/>
              <a:t>поєднує</a:t>
            </a:r>
            <a:r>
              <a:rPr lang="ru-RU" dirty="0"/>
              <a:t> </a:t>
            </a:r>
            <a:r>
              <a:rPr lang="ru-RU" dirty="0" err="1"/>
              <a:t>творчість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точними</a:t>
            </a:r>
            <a:r>
              <a:rPr lang="ru-RU" dirty="0"/>
              <a:t> </a:t>
            </a:r>
            <a:r>
              <a:rPr lang="ru-RU" dirty="0" err="1"/>
              <a:t>знаннями</a:t>
            </a:r>
            <a:r>
              <a:rPr lang="ru-RU" dirty="0"/>
              <a:t> — </a:t>
            </a:r>
            <a:r>
              <a:rPr lang="ru-RU" dirty="0" err="1"/>
              <a:t>важливо</a:t>
            </a:r>
            <a:r>
              <a:rPr lang="ru-RU" dirty="0"/>
              <a:t> правильно </a:t>
            </a:r>
            <a:r>
              <a:rPr lang="ru-RU" dirty="0" err="1"/>
              <a:t>розраховувати</a:t>
            </a:r>
            <a:r>
              <a:rPr lang="ru-RU" dirty="0"/>
              <a:t> </a:t>
            </a:r>
            <a:r>
              <a:rPr lang="ru-RU" dirty="0" err="1"/>
              <a:t>кількість</a:t>
            </a:r>
            <a:r>
              <a:rPr lang="ru-RU" dirty="0"/>
              <a:t> </a:t>
            </a:r>
            <a:r>
              <a:rPr lang="ru-RU" dirty="0" err="1"/>
              <a:t>інгредієнтів</a:t>
            </a:r>
            <a:r>
              <a:rPr lang="ru-RU" dirty="0"/>
              <a:t>, температуру та час </a:t>
            </a:r>
            <a:r>
              <a:rPr lang="ru-RU" dirty="0" err="1"/>
              <a:t>приготування</a:t>
            </a:r>
            <a:r>
              <a:rPr lang="ru-RU" dirty="0"/>
              <a:t>.</a:t>
            </a:r>
          </a:p>
          <a:p>
            <a:pPr>
              <a:buNone/>
            </a:pPr>
            <a:r>
              <a:rPr lang="ru-RU" b="1" dirty="0"/>
              <a:t>Кухар — </a:t>
            </a:r>
            <a:r>
              <a:rPr lang="ru-RU" b="1" dirty="0" err="1"/>
              <a:t>це</a:t>
            </a:r>
            <a:r>
              <a:rPr lang="ru-RU" b="1" dirty="0"/>
              <a:t> </a:t>
            </a:r>
            <a:r>
              <a:rPr lang="ru-RU" b="1" dirty="0" err="1"/>
              <a:t>професія</a:t>
            </a:r>
            <a:r>
              <a:rPr lang="ru-RU" b="1" dirty="0"/>
              <a:t>, у </a:t>
            </a:r>
            <a:r>
              <a:rPr lang="ru-RU" b="1" dirty="0" err="1"/>
              <a:t>якій</a:t>
            </a:r>
            <a:r>
              <a:rPr lang="ru-RU" b="1" dirty="0"/>
              <a:t> </a:t>
            </a:r>
            <a:r>
              <a:rPr lang="ru-RU" b="1" dirty="0" err="1"/>
              <a:t>практичні</a:t>
            </a:r>
            <a:r>
              <a:rPr lang="ru-RU" b="1" dirty="0"/>
              <a:t> </a:t>
            </a:r>
            <a:r>
              <a:rPr lang="ru-RU" b="1" dirty="0" err="1"/>
              <a:t>навички</a:t>
            </a:r>
            <a:r>
              <a:rPr lang="ru-RU" b="1" dirty="0"/>
              <a:t>, </a:t>
            </a:r>
            <a:r>
              <a:rPr lang="ru-RU" b="1" dirty="0" err="1"/>
              <a:t>фантазія</a:t>
            </a:r>
            <a:r>
              <a:rPr lang="ru-RU" b="1" dirty="0"/>
              <a:t> та </a:t>
            </a:r>
            <a:r>
              <a:rPr lang="ru-RU" b="1" dirty="0" err="1"/>
              <a:t>турбота</a:t>
            </a:r>
            <a:r>
              <a:rPr lang="ru-RU" b="1" dirty="0"/>
              <a:t> про людей </a:t>
            </a:r>
            <a:r>
              <a:rPr lang="ru-RU" b="1" dirty="0" err="1"/>
              <a:t>поєднуються</a:t>
            </a:r>
            <a:r>
              <a:rPr lang="ru-RU" b="1" dirty="0"/>
              <a:t> </a:t>
            </a:r>
            <a:r>
              <a:rPr lang="ru-RU" b="1" dirty="0" err="1"/>
              <a:t>щодня</a:t>
            </a:r>
            <a:r>
              <a:rPr lang="ru-RU" b="1" dirty="0"/>
              <a:t>.</a:t>
            </a: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94A5FD9-BCAC-F19B-C911-85BAF53F400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6371" b="54104"/>
          <a:stretch>
            <a:fillRect/>
          </a:stretch>
        </p:blipFill>
        <p:spPr>
          <a:xfrm>
            <a:off x="252919" y="1123837"/>
            <a:ext cx="2947482" cy="4601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1381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CE574D7-8838-5A20-E4A5-C71EDF6454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A0FE03C-B1EC-4DAD-9426-1DCA624E19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90452" y="98323"/>
            <a:ext cx="8327922" cy="6759677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b="1" dirty="0"/>
              <a:t>🏗️ </a:t>
            </a:r>
            <a:r>
              <a:rPr lang="ru-RU" b="1" dirty="0" err="1"/>
              <a:t>Будівельник</a:t>
            </a:r>
            <a:r>
              <a:rPr lang="ru-RU" b="1" dirty="0"/>
              <a:t> — </a:t>
            </a:r>
            <a:r>
              <a:rPr lang="ru-RU" b="1" dirty="0" err="1"/>
              <a:t>творець</a:t>
            </a:r>
            <a:r>
              <a:rPr lang="ru-RU" b="1" dirty="0"/>
              <a:t> простору, у </a:t>
            </a:r>
            <a:r>
              <a:rPr lang="ru-RU" b="1" dirty="0" err="1"/>
              <a:t>якому</a:t>
            </a:r>
            <a:r>
              <a:rPr lang="ru-RU" b="1" dirty="0"/>
              <a:t> ми </a:t>
            </a:r>
            <a:r>
              <a:rPr lang="ru-RU" b="1" dirty="0" err="1"/>
              <a:t>живемо</a:t>
            </a:r>
            <a:endParaRPr lang="ru-RU" b="1" dirty="0"/>
          </a:p>
          <a:p>
            <a:pPr>
              <a:buNone/>
            </a:pPr>
            <a:r>
              <a:rPr lang="ru-RU" b="1" dirty="0"/>
              <a:t>Чим </a:t>
            </a:r>
            <a:r>
              <a:rPr lang="ru-RU" b="1" dirty="0" err="1"/>
              <a:t>займається</a:t>
            </a:r>
            <a:r>
              <a:rPr lang="ru-RU" b="1" dirty="0"/>
              <a:t>?</a:t>
            </a:r>
            <a:endParaRPr lang="ru-RU" dirty="0"/>
          </a:p>
          <a:p>
            <a:pPr>
              <a:buNone/>
            </a:pPr>
            <a:r>
              <a:rPr lang="ru-RU" dirty="0" err="1"/>
              <a:t>Будівельник</a:t>
            </a:r>
            <a:r>
              <a:rPr lang="ru-RU" dirty="0"/>
              <a:t> </a:t>
            </a:r>
            <a:r>
              <a:rPr lang="ru-RU" dirty="0" err="1"/>
              <a:t>бере</a:t>
            </a:r>
            <a:r>
              <a:rPr lang="ru-RU" dirty="0"/>
              <a:t> участь у </a:t>
            </a:r>
            <a:r>
              <a:rPr lang="ru-RU" dirty="0" err="1"/>
              <a:t>зведенні</a:t>
            </a:r>
            <a:r>
              <a:rPr lang="ru-RU" dirty="0"/>
              <a:t> </a:t>
            </a:r>
            <a:r>
              <a:rPr lang="ru-RU" dirty="0" err="1"/>
              <a:t>житлових</a:t>
            </a:r>
            <a:r>
              <a:rPr lang="ru-RU" dirty="0"/>
              <a:t> </a:t>
            </a:r>
            <a:r>
              <a:rPr lang="ru-RU" dirty="0" err="1"/>
              <a:t>будинків</a:t>
            </a:r>
            <a:r>
              <a:rPr lang="ru-RU" dirty="0"/>
              <a:t>, </a:t>
            </a:r>
            <a:r>
              <a:rPr lang="ru-RU" dirty="0" err="1"/>
              <a:t>шкіл</a:t>
            </a:r>
            <a:r>
              <a:rPr lang="ru-RU" dirty="0"/>
              <a:t>, </a:t>
            </a:r>
            <a:r>
              <a:rPr lang="ru-RU" dirty="0" err="1"/>
              <a:t>лікарень</a:t>
            </a:r>
            <a:r>
              <a:rPr lang="ru-RU" dirty="0"/>
              <a:t>, </a:t>
            </a:r>
            <a:r>
              <a:rPr lang="ru-RU" dirty="0" err="1"/>
              <a:t>мостів</a:t>
            </a:r>
            <a:r>
              <a:rPr lang="ru-RU" dirty="0"/>
              <a:t> та </a:t>
            </a:r>
            <a:r>
              <a:rPr lang="ru-RU" dirty="0" err="1"/>
              <a:t>інших</a:t>
            </a:r>
            <a:r>
              <a:rPr lang="ru-RU" dirty="0"/>
              <a:t> </a:t>
            </a:r>
            <a:r>
              <a:rPr lang="ru-RU" dirty="0" err="1"/>
              <a:t>споруд</a:t>
            </a:r>
            <a:r>
              <a:rPr lang="ru-RU" dirty="0"/>
              <a:t>. </a:t>
            </a:r>
            <a:r>
              <a:rPr lang="ru-RU" dirty="0" err="1"/>
              <a:t>Залежно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спеціалізації</a:t>
            </a:r>
            <a:r>
              <a:rPr lang="ru-RU" dirty="0"/>
              <a:t> </a:t>
            </a:r>
            <a:r>
              <a:rPr lang="ru-RU" dirty="0" err="1"/>
              <a:t>він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/>
              <a:t>класти</a:t>
            </a:r>
            <a:r>
              <a:rPr lang="ru-RU" dirty="0"/>
              <a:t> </a:t>
            </a:r>
            <a:r>
              <a:rPr lang="ru-RU" dirty="0" err="1"/>
              <a:t>цеглу</a:t>
            </a:r>
            <a:r>
              <a:rPr lang="ru-RU" dirty="0"/>
              <a:t>, </a:t>
            </a:r>
            <a:r>
              <a:rPr lang="ru-RU" dirty="0" err="1"/>
              <a:t>виконувати</a:t>
            </a:r>
            <a:r>
              <a:rPr lang="ru-RU" dirty="0"/>
              <a:t> </a:t>
            </a:r>
            <a:r>
              <a:rPr lang="ru-RU" dirty="0" err="1"/>
              <a:t>оздоблювальні</a:t>
            </a:r>
            <a:r>
              <a:rPr lang="ru-RU" dirty="0"/>
              <a:t> </a:t>
            </a:r>
            <a:r>
              <a:rPr lang="ru-RU" dirty="0" err="1"/>
              <a:t>роботи</a:t>
            </a:r>
            <a:r>
              <a:rPr lang="ru-RU" dirty="0"/>
              <a:t>, </a:t>
            </a:r>
            <a:r>
              <a:rPr lang="ru-RU" dirty="0" err="1"/>
              <a:t>монтувати</a:t>
            </a:r>
            <a:r>
              <a:rPr lang="ru-RU" dirty="0"/>
              <a:t> </a:t>
            </a:r>
            <a:r>
              <a:rPr lang="ru-RU" dirty="0" err="1"/>
              <a:t>конструкції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працювати</a:t>
            </a:r>
            <a:r>
              <a:rPr lang="ru-RU" dirty="0"/>
              <a:t> з </a:t>
            </a:r>
            <a:r>
              <a:rPr lang="ru-RU" dirty="0" err="1"/>
              <a:t>будівельними</a:t>
            </a:r>
            <a:r>
              <a:rPr lang="ru-RU" dirty="0"/>
              <a:t> </a:t>
            </a:r>
            <a:r>
              <a:rPr lang="ru-RU" dirty="0" err="1"/>
              <a:t>матеріалами</a:t>
            </a:r>
            <a:r>
              <a:rPr lang="ru-RU" dirty="0"/>
              <a:t>.</a:t>
            </a:r>
          </a:p>
          <a:p>
            <a:pPr>
              <a:buNone/>
            </a:pPr>
            <a:r>
              <a:rPr lang="ru-RU" b="1" dirty="0" err="1"/>
              <a:t>Які</a:t>
            </a:r>
            <a:r>
              <a:rPr lang="ru-RU" b="1" dirty="0"/>
              <a:t> </a:t>
            </a:r>
            <a:r>
              <a:rPr lang="ru-RU" b="1" dirty="0" err="1"/>
              <a:t>навички</a:t>
            </a:r>
            <a:r>
              <a:rPr lang="ru-RU" b="1" dirty="0"/>
              <a:t> </a:t>
            </a:r>
            <a:r>
              <a:rPr lang="ru-RU" b="1" dirty="0" err="1"/>
              <a:t>потрібні</a:t>
            </a:r>
            <a:r>
              <a:rPr lang="ru-RU" b="1" dirty="0"/>
              <a:t>?</a:t>
            </a:r>
            <a:endParaRPr lang="ru-RU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dirty="0" err="1"/>
              <a:t>Точність</a:t>
            </a:r>
            <a:r>
              <a:rPr lang="ru-RU" dirty="0"/>
              <a:t> і </a:t>
            </a:r>
            <a:r>
              <a:rPr lang="ru-RU" dirty="0" err="1"/>
              <a:t>просторове</a:t>
            </a:r>
            <a:r>
              <a:rPr lang="ru-RU" dirty="0"/>
              <a:t> </a:t>
            </a:r>
            <a:r>
              <a:rPr lang="ru-RU" dirty="0" err="1"/>
              <a:t>мислення</a:t>
            </a:r>
            <a:r>
              <a:rPr lang="ru-RU" dirty="0"/>
              <a:t>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dirty="0" err="1"/>
              <a:t>Уважність</a:t>
            </a:r>
            <a:r>
              <a:rPr lang="ru-RU" dirty="0"/>
              <a:t> до деталей.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dirty="0" err="1"/>
              <a:t>Уміння</a:t>
            </a:r>
            <a:r>
              <a:rPr lang="ru-RU" dirty="0"/>
              <a:t> </a:t>
            </a:r>
            <a:r>
              <a:rPr lang="ru-RU" dirty="0" err="1"/>
              <a:t>користуватися</a:t>
            </a:r>
            <a:r>
              <a:rPr lang="ru-RU" dirty="0"/>
              <a:t> </a:t>
            </a:r>
            <a:r>
              <a:rPr lang="ru-RU" dirty="0" err="1"/>
              <a:t>інструментами</a:t>
            </a:r>
            <a:r>
              <a:rPr lang="ru-RU" dirty="0"/>
              <a:t>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dirty="0" err="1"/>
              <a:t>Фізична</a:t>
            </a:r>
            <a:r>
              <a:rPr lang="ru-RU" dirty="0"/>
              <a:t> </a:t>
            </a:r>
            <a:r>
              <a:rPr lang="ru-RU" dirty="0" err="1"/>
              <a:t>витривалість</a:t>
            </a:r>
            <a:r>
              <a:rPr lang="ru-RU" dirty="0"/>
              <a:t> і </a:t>
            </a:r>
            <a:r>
              <a:rPr lang="ru-RU" dirty="0" err="1"/>
              <a:t>відповідальність</a:t>
            </a:r>
            <a:r>
              <a:rPr lang="ru-RU" dirty="0"/>
              <a:t>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dirty="0" err="1"/>
              <a:t>Дотримання</a:t>
            </a:r>
            <a:r>
              <a:rPr lang="ru-RU" dirty="0"/>
              <a:t> правил </a:t>
            </a:r>
            <a:r>
              <a:rPr lang="ru-RU" dirty="0" err="1"/>
              <a:t>безпеки</a:t>
            </a:r>
            <a:r>
              <a:rPr lang="ru-RU" dirty="0"/>
              <a:t>.</a:t>
            </a:r>
          </a:p>
          <a:p>
            <a:pPr>
              <a:buNone/>
            </a:pPr>
            <a:r>
              <a:rPr lang="ru-RU" b="1" dirty="0" err="1"/>
              <a:t>Чому</a:t>
            </a:r>
            <a:r>
              <a:rPr lang="ru-RU" b="1" dirty="0"/>
              <a:t> </a:t>
            </a:r>
            <a:r>
              <a:rPr lang="ru-RU" b="1" dirty="0" err="1"/>
              <a:t>ця</a:t>
            </a:r>
            <a:r>
              <a:rPr lang="ru-RU" b="1" dirty="0"/>
              <a:t> </a:t>
            </a:r>
            <a:r>
              <a:rPr lang="ru-RU" b="1" dirty="0" err="1"/>
              <a:t>професія</a:t>
            </a:r>
            <a:r>
              <a:rPr lang="ru-RU" b="1" dirty="0"/>
              <a:t> </a:t>
            </a:r>
            <a:r>
              <a:rPr lang="ru-RU" b="1" dirty="0" err="1"/>
              <a:t>важлива</a:t>
            </a:r>
            <a:r>
              <a:rPr lang="ru-RU" b="1" dirty="0"/>
              <a:t>?</a:t>
            </a:r>
            <a:endParaRPr lang="ru-RU" dirty="0"/>
          </a:p>
          <a:p>
            <a:pPr>
              <a:buNone/>
            </a:pPr>
            <a:r>
              <a:rPr lang="ru-RU" dirty="0" err="1"/>
              <a:t>Саме</a:t>
            </a:r>
            <a:r>
              <a:rPr lang="ru-RU" dirty="0"/>
              <a:t> </a:t>
            </a:r>
            <a:r>
              <a:rPr lang="ru-RU" dirty="0" err="1"/>
              <a:t>завдяки</a:t>
            </a:r>
            <a:r>
              <a:rPr lang="ru-RU" dirty="0"/>
              <a:t> </a:t>
            </a:r>
            <a:r>
              <a:rPr lang="ru-RU" dirty="0" err="1"/>
              <a:t>будівельникам</a:t>
            </a:r>
            <a:r>
              <a:rPr lang="ru-RU" dirty="0"/>
              <a:t> </a:t>
            </a:r>
            <a:r>
              <a:rPr lang="ru-RU" dirty="0" err="1"/>
              <a:t>з’являються</a:t>
            </a:r>
            <a:r>
              <a:rPr lang="ru-RU" dirty="0"/>
              <a:t> </a:t>
            </a:r>
            <a:r>
              <a:rPr lang="ru-RU" dirty="0" err="1"/>
              <a:t>будинки</a:t>
            </a:r>
            <a:r>
              <a:rPr lang="ru-RU" dirty="0"/>
              <a:t>, </a:t>
            </a:r>
            <a:r>
              <a:rPr lang="ru-RU" dirty="0" err="1"/>
              <a:t>навчальні</a:t>
            </a:r>
            <a:r>
              <a:rPr lang="ru-RU" dirty="0"/>
              <a:t> </a:t>
            </a:r>
            <a:r>
              <a:rPr lang="ru-RU" dirty="0" err="1"/>
              <a:t>заклади</a:t>
            </a:r>
            <a:r>
              <a:rPr lang="ru-RU" dirty="0"/>
              <a:t>, </a:t>
            </a:r>
            <a:r>
              <a:rPr lang="ru-RU" dirty="0" err="1"/>
              <a:t>лікарні</a:t>
            </a:r>
            <a:r>
              <a:rPr lang="ru-RU" dirty="0"/>
              <a:t>, дороги та </a:t>
            </a:r>
            <a:r>
              <a:rPr lang="ru-RU" dirty="0" err="1"/>
              <a:t>інші</a:t>
            </a:r>
            <a:r>
              <a:rPr lang="ru-RU" dirty="0"/>
              <a:t> </a:t>
            </a:r>
            <a:r>
              <a:rPr lang="ru-RU" dirty="0" err="1"/>
              <a:t>об’єкти</a:t>
            </a:r>
            <a:r>
              <a:rPr lang="ru-RU" dirty="0"/>
              <a:t>, </a:t>
            </a:r>
            <a:r>
              <a:rPr lang="ru-RU" dirty="0" err="1"/>
              <a:t>необхідні</a:t>
            </a:r>
            <a:r>
              <a:rPr lang="ru-RU" dirty="0"/>
              <a:t> </a:t>
            </a:r>
            <a:r>
              <a:rPr lang="ru-RU" dirty="0" err="1"/>
              <a:t>суспільству</a:t>
            </a:r>
            <a:r>
              <a:rPr lang="ru-RU" dirty="0"/>
              <a:t>.</a:t>
            </a:r>
          </a:p>
          <a:p>
            <a:pPr>
              <a:buNone/>
            </a:pPr>
            <a:r>
              <a:rPr lang="ru-RU" b="1" dirty="0" err="1"/>
              <a:t>Цікавий</a:t>
            </a:r>
            <a:r>
              <a:rPr lang="ru-RU" b="1" dirty="0"/>
              <a:t> факт:</a:t>
            </a:r>
            <a:r>
              <a:rPr lang="ru-RU" dirty="0"/>
              <a:t> </a:t>
            </a:r>
            <a:r>
              <a:rPr lang="ru-RU" dirty="0" err="1"/>
              <a:t>сучасне</a:t>
            </a:r>
            <a:r>
              <a:rPr lang="ru-RU" dirty="0"/>
              <a:t> </a:t>
            </a:r>
            <a:r>
              <a:rPr lang="ru-RU" dirty="0" err="1"/>
              <a:t>будівництво</a:t>
            </a:r>
            <a:r>
              <a:rPr lang="ru-RU" dirty="0"/>
              <a:t> </a:t>
            </a:r>
            <a:r>
              <a:rPr lang="ru-RU" dirty="0" err="1"/>
              <a:t>використовує</a:t>
            </a:r>
            <a:r>
              <a:rPr lang="ru-RU" dirty="0"/>
              <a:t> 3D-моделювання, </a:t>
            </a:r>
            <a:r>
              <a:rPr lang="ru-RU" dirty="0" err="1"/>
              <a:t>лазерні</a:t>
            </a:r>
            <a:r>
              <a:rPr lang="ru-RU" dirty="0"/>
              <a:t> </a:t>
            </a:r>
            <a:r>
              <a:rPr lang="ru-RU" dirty="0" err="1"/>
              <a:t>вимірювальні</a:t>
            </a:r>
            <a:r>
              <a:rPr lang="ru-RU" dirty="0"/>
              <a:t> </a:t>
            </a:r>
            <a:r>
              <a:rPr lang="ru-RU" dirty="0" err="1"/>
              <a:t>прилади</a:t>
            </a:r>
            <a:r>
              <a:rPr lang="ru-RU" dirty="0"/>
              <a:t> та </a:t>
            </a:r>
            <a:r>
              <a:rPr lang="ru-RU" dirty="0" err="1"/>
              <a:t>енергоефективні</a:t>
            </a:r>
            <a:r>
              <a:rPr lang="ru-RU" dirty="0"/>
              <a:t> </a:t>
            </a:r>
            <a:r>
              <a:rPr lang="ru-RU" dirty="0" err="1"/>
              <a:t>матеріали</a:t>
            </a:r>
            <a:r>
              <a:rPr lang="ru-RU" dirty="0"/>
              <a:t>.</a:t>
            </a:r>
          </a:p>
          <a:p>
            <a:pPr>
              <a:buNone/>
            </a:pPr>
            <a:r>
              <a:rPr lang="ru-RU" b="1" dirty="0" err="1"/>
              <a:t>Будівельник</a:t>
            </a:r>
            <a:r>
              <a:rPr lang="ru-RU" b="1" dirty="0"/>
              <a:t> — </a:t>
            </a:r>
            <a:r>
              <a:rPr lang="ru-RU" b="1" dirty="0" err="1"/>
              <a:t>це</a:t>
            </a:r>
            <a:r>
              <a:rPr lang="ru-RU" b="1" dirty="0"/>
              <a:t> </a:t>
            </a:r>
            <a:r>
              <a:rPr lang="ru-RU" b="1" dirty="0" err="1"/>
              <a:t>фахівець</a:t>
            </a:r>
            <a:r>
              <a:rPr lang="ru-RU" b="1" dirty="0"/>
              <a:t>, </a:t>
            </a:r>
            <a:r>
              <a:rPr lang="ru-RU" b="1" dirty="0" err="1"/>
              <a:t>який</a:t>
            </a:r>
            <a:r>
              <a:rPr lang="ru-RU" b="1" dirty="0"/>
              <a:t> </a:t>
            </a:r>
            <a:r>
              <a:rPr lang="ru-RU" b="1" dirty="0" err="1"/>
              <a:t>допомагає</a:t>
            </a:r>
            <a:r>
              <a:rPr lang="ru-RU" b="1" dirty="0"/>
              <a:t> </a:t>
            </a:r>
            <a:r>
              <a:rPr lang="ru-RU" b="1" dirty="0" err="1"/>
              <a:t>перетворювати</a:t>
            </a:r>
            <a:r>
              <a:rPr lang="ru-RU" b="1" dirty="0"/>
              <a:t> </a:t>
            </a:r>
            <a:r>
              <a:rPr lang="ru-RU" b="1" dirty="0" err="1"/>
              <a:t>креслення</a:t>
            </a:r>
            <a:r>
              <a:rPr lang="ru-RU" b="1" dirty="0"/>
              <a:t> й </a:t>
            </a:r>
            <a:r>
              <a:rPr lang="ru-RU" b="1" dirty="0" err="1"/>
              <a:t>проєкти</a:t>
            </a:r>
            <a:r>
              <a:rPr lang="ru-RU" b="1" dirty="0"/>
              <a:t> на </a:t>
            </a:r>
            <a:r>
              <a:rPr lang="ru-RU" b="1" dirty="0" err="1"/>
              <a:t>реальні</a:t>
            </a:r>
            <a:r>
              <a:rPr lang="ru-RU" b="1" dirty="0"/>
              <a:t> </a:t>
            </a:r>
            <a:r>
              <a:rPr lang="ru-RU" b="1" dirty="0" err="1"/>
              <a:t>споруди</a:t>
            </a:r>
            <a:r>
              <a:rPr lang="ru-RU" b="1" dirty="0"/>
              <a:t>.</a:t>
            </a: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B357247-A09B-33E7-ED21-3AC4AAE2735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42" t="48287" r="75583" b="13781"/>
          <a:stretch>
            <a:fillRect/>
          </a:stretch>
        </p:blipFill>
        <p:spPr>
          <a:xfrm>
            <a:off x="252919" y="1138082"/>
            <a:ext cx="2947482" cy="4586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01823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B55F29D-E86D-4ECE-247A-E82A01DED1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9A5EA0B-68BB-9529-CE82-6802472305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8439" y="98323"/>
            <a:ext cx="8219767" cy="6759677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b="1" dirty="0"/>
              <a:t>🚜 Тракторист — </a:t>
            </a:r>
            <a:r>
              <a:rPr lang="ru-RU" b="1" dirty="0" err="1"/>
              <a:t>фахівець</a:t>
            </a:r>
            <a:r>
              <a:rPr lang="ru-RU" b="1" dirty="0"/>
              <a:t>, </a:t>
            </a:r>
            <a:r>
              <a:rPr lang="ru-RU" b="1" dirty="0" err="1"/>
              <a:t>який</a:t>
            </a:r>
            <a:r>
              <a:rPr lang="ru-RU" b="1" dirty="0"/>
              <a:t> </a:t>
            </a:r>
            <a:r>
              <a:rPr lang="ru-RU" b="1" dirty="0" err="1"/>
              <a:t>допомагає</a:t>
            </a:r>
            <a:r>
              <a:rPr lang="ru-RU" b="1" dirty="0"/>
              <a:t> </a:t>
            </a:r>
            <a:r>
              <a:rPr lang="ru-RU" b="1" dirty="0" err="1"/>
              <a:t>вирощувати</a:t>
            </a:r>
            <a:r>
              <a:rPr lang="ru-RU" b="1" dirty="0"/>
              <a:t> </a:t>
            </a:r>
            <a:r>
              <a:rPr lang="ru-RU" b="1" dirty="0" err="1"/>
              <a:t>врожай</a:t>
            </a:r>
            <a:endParaRPr lang="ru-RU" b="1" dirty="0"/>
          </a:p>
          <a:p>
            <a:pPr>
              <a:buNone/>
            </a:pPr>
            <a:r>
              <a:rPr lang="ru-RU" b="1" dirty="0"/>
              <a:t>Чим </a:t>
            </a:r>
            <a:r>
              <a:rPr lang="ru-RU" b="1" dirty="0" err="1"/>
              <a:t>займається</a:t>
            </a:r>
            <a:r>
              <a:rPr lang="ru-RU" b="1" dirty="0"/>
              <a:t>?</a:t>
            </a:r>
            <a:endParaRPr lang="ru-RU" dirty="0"/>
          </a:p>
          <a:p>
            <a:pPr>
              <a:buNone/>
            </a:pPr>
            <a:r>
              <a:rPr lang="ru-RU" dirty="0"/>
              <a:t>Тракторист </a:t>
            </a:r>
            <a:r>
              <a:rPr lang="ru-RU" dirty="0" err="1"/>
              <a:t>керує</a:t>
            </a:r>
            <a:r>
              <a:rPr lang="ru-RU" dirty="0"/>
              <a:t> трактором та </a:t>
            </a:r>
            <a:r>
              <a:rPr lang="ru-RU" dirty="0" err="1"/>
              <a:t>іншою</a:t>
            </a:r>
            <a:r>
              <a:rPr lang="ru-RU" dirty="0"/>
              <a:t> </a:t>
            </a:r>
            <a:r>
              <a:rPr lang="ru-RU" dirty="0" err="1"/>
              <a:t>сільськогосподарською</a:t>
            </a:r>
            <a:r>
              <a:rPr lang="ru-RU" dirty="0"/>
              <a:t> </a:t>
            </a:r>
            <a:r>
              <a:rPr lang="ru-RU" dirty="0" err="1"/>
              <a:t>технікою</a:t>
            </a:r>
            <a:r>
              <a:rPr lang="ru-RU" dirty="0"/>
              <a:t>, </a:t>
            </a:r>
            <a:r>
              <a:rPr lang="ru-RU" dirty="0" err="1"/>
              <a:t>виконує</a:t>
            </a:r>
            <a:r>
              <a:rPr lang="ru-RU" dirty="0"/>
              <a:t> </a:t>
            </a:r>
            <a:r>
              <a:rPr lang="ru-RU" dirty="0" err="1"/>
              <a:t>польові</a:t>
            </a:r>
            <a:r>
              <a:rPr lang="ru-RU" dirty="0"/>
              <a:t> </a:t>
            </a:r>
            <a:r>
              <a:rPr lang="ru-RU" dirty="0" err="1"/>
              <a:t>роботи</a:t>
            </a:r>
            <a:r>
              <a:rPr lang="ru-RU" dirty="0"/>
              <a:t>, </a:t>
            </a:r>
            <a:r>
              <a:rPr lang="ru-RU" dirty="0" err="1"/>
              <a:t>обробляє</a:t>
            </a:r>
            <a:r>
              <a:rPr lang="ru-RU" dirty="0"/>
              <a:t> </a:t>
            </a:r>
            <a:r>
              <a:rPr lang="ru-RU" dirty="0" err="1"/>
              <a:t>ґрунт</a:t>
            </a:r>
            <a:r>
              <a:rPr lang="ru-RU" dirty="0"/>
              <a:t> і </a:t>
            </a:r>
            <a:r>
              <a:rPr lang="ru-RU" dirty="0" err="1"/>
              <a:t>допомагає</a:t>
            </a:r>
            <a:r>
              <a:rPr lang="ru-RU" dirty="0"/>
              <a:t> </a:t>
            </a:r>
            <a:r>
              <a:rPr lang="ru-RU" dirty="0" err="1"/>
              <a:t>під</a:t>
            </a:r>
            <a:r>
              <a:rPr lang="ru-RU" dirty="0"/>
              <a:t> час </a:t>
            </a:r>
            <a:r>
              <a:rPr lang="ru-RU" dirty="0" err="1"/>
              <a:t>посіву</a:t>
            </a:r>
            <a:r>
              <a:rPr lang="ru-RU" dirty="0"/>
              <a:t> та </a:t>
            </a:r>
            <a:r>
              <a:rPr lang="ru-RU" dirty="0" err="1"/>
              <a:t>збирання</a:t>
            </a:r>
            <a:r>
              <a:rPr lang="ru-RU" dirty="0"/>
              <a:t> </a:t>
            </a:r>
            <a:r>
              <a:rPr lang="ru-RU" dirty="0" err="1"/>
              <a:t>врожаю</a:t>
            </a:r>
            <a:r>
              <a:rPr lang="ru-RU" dirty="0"/>
              <a:t>. </a:t>
            </a:r>
            <a:r>
              <a:rPr lang="ru-RU" dirty="0" err="1"/>
              <a:t>Він</a:t>
            </a:r>
            <a:r>
              <a:rPr lang="ru-RU" dirty="0"/>
              <a:t> також </a:t>
            </a:r>
            <a:r>
              <a:rPr lang="ru-RU" dirty="0" err="1"/>
              <a:t>перевіряє</a:t>
            </a:r>
            <a:r>
              <a:rPr lang="ru-RU" dirty="0"/>
              <a:t> </a:t>
            </a:r>
            <a:r>
              <a:rPr lang="ru-RU" dirty="0" err="1"/>
              <a:t>технічний</a:t>
            </a:r>
            <a:r>
              <a:rPr lang="ru-RU" dirty="0"/>
              <a:t> стан </a:t>
            </a:r>
            <a:r>
              <a:rPr lang="ru-RU" dirty="0" err="1"/>
              <a:t>машини</a:t>
            </a:r>
            <a:r>
              <a:rPr lang="ru-RU" dirty="0"/>
              <a:t>.</a:t>
            </a:r>
          </a:p>
          <a:p>
            <a:pPr>
              <a:buNone/>
            </a:pPr>
            <a:r>
              <a:rPr lang="ru-RU" b="1" dirty="0" err="1"/>
              <a:t>Які</a:t>
            </a:r>
            <a:r>
              <a:rPr lang="ru-RU" b="1" dirty="0"/>
              <a:t> </a:t>
            </a:r>
            <a:r>
              <a:rPr lang="ru-RU" b="1" dirty="0" err="1"/>
              <a:t>навички</a:t>
            </a:r>
            <a:r>
              <a:rPr lang="ru-RU" b="1" dirty="0"/>
              <a:t> </a:t>
            </a:r>
            <a:r>
              <a:rPr lang="ru-RU" b="1" dirty="0" err="1"/>
              <a:t>потрібні</a:t>
            </a:r>
            <a:r>
              <a:rPr lang="ru-RU" b="1" dirty="0"/>
              <a:t>?</a:t>
            </a:r>
            <a:endParaRPr lang="ru-RU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dirty="0" err="1"/>
              <a:t>Уважність</a:t>
            </a:r>
            <a:r>
              <a:rPr lang="ru-RU" dirty="0"/>
              <a:t> і </a:t>
            </a:r>
            <a:r>
              <a:rPr lang="ru-RU" dirty="0" err="1"/>
              <a:t>відповідальність</a:t>
            </a:r>
            <a:r>
              <a:rPr lang="ru-RU" dirty="0"/>
              <a:t>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dirty="0" err="1"/>
              <a:t>Уміння</a:t>
            </a:r>
            <a:r>
              <a:rPr lang="ru-RU" dirty="0"/>
              <a:t> </a:t>
            </a:r>
            <a:r>
              <a:rPr lang="ru-RU" dirty="0" err="1"/>
              <a:t>керувати</a:t>
            </a:r>
            <a:r>
              <a:rPr lang="ru-RU" dirty="0"/>
              <a:t> </a:t>
            </a:r>
            <a:r>
              <a:rPr lang="ru-RU" dirty="0" err="1"/>
              <a:t>технікою</a:t>
            </a:r>
            <a:r>
              <a:rPr lang="ru-RU" dirty="0"/>
              <a:t>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dirty="0" err="1"/>
              <a:t>Знання</a:t>
            </a:r>
            <a:r>
              <a:rPr lang="ru-RU" dirty="0"/>
              <a:t> </a:t>
            </a:r>
            <a:r>
              <a:rPr lang="ru-RU" dirty="0" err="1"/>
              <a:t>будови</a:t>
            </a:r>
            <a:r>
              <a:rPr lang="ru-RU" dirty="0"/>
              <a:t> та </a:t>
            </a:r>
            <a:r>
              <a:rPr lang="ru-RU" dirty="0" err="1"/>
              <a:t>обслуговування</a:t>
            </a:r>
            <a:r>
              <a:rPr lang="ru-RU" dirty="0"/>
              <a:t> машин.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dirty="0" err="1"/>
              <a:t>Просторова</a:t>
            </a:r>
            <a:r>
              <a:rPr lang="ru-RU" dirty="0"/>
              <a:t> </a:t>
            </a:r>
            <a:r>
              <a:rPr lang="ru-RU" dirty="0" err="1"/>
              <a:t>орієнтація</a:t>
            </a:r>
            <a:r>
              <a:rPr lang="ru-RU" dirty="0"/>
              <a:t>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dirty="0" err="1"/>
              <a:t>Дотримання</a:t>
            </a:r>
            <a:r>
              <a:rPr lang="ru-RU" dirty="0"/>
              <a:t> правил </a:t>
            </a:r>
            <a:r>
              <a:rPr lang="ru-RU" dirty="0" err="1"/>
              <a:t>безпеки</a:t>
            </a:r>
            <a:r>
              <a:rPr lang="ru-RU" dirty="0"/>
              <a:t>.</a:t>
            </a:r>
          </a:p>
          <a:p>
            <a:pPr>
              <a:buNone/>
            </a:pPr>
            <a:r>
              <a:rPr lang="ru-RU" b="1" dirty="0" err="1"/>
              <a:t>Чому</a:t>
            </a:r>
            <a:r>
              <a:rPr lang="ru-RU" b="1" dirty="0"/>
              <a:t> </a:t>
            </a:r>
            <a:r>
              <a:rPr lang="ru-RU" b="1" dirty="0" err="1"/>
              <a:t>ця</a:t>
            </a:r>
            <a:r>
              <a:rPr lang="ru-RU" b="1" dirty="0"/>
              <a:t> </a:t>
            </a:r>
            <a:r>
              <a:rPr lang="ru-RU" b="1" dirty="0" err="1"/>
              <a:t>професія</a:t>
            </a:r>
            <a:r>
              <a:rPr lang="ru-RU" b="1" dirty="0"/>
              <a:t> </a:t>
            </a:r>
            <a:r>
              <a:rPr lang="ru-RU" b="1" dirty="0" err="1"/>
              <a:t>важлива</a:t>
            </a:r>
            <a:r>
              <a:rPr lang="ru-RU" b="1" dirty="0"/>
              <a:t>?</a:t>
            </a:r>
            <a:endParaRPr lang="ru-RU" dirty="0"/>
          </a:p>
          <a:p>
            <a:pPr>
              <a:buNone/>
            </a:pPr>
            <a:r>
              <a:rPr lang="ru-RU" dirty="0"/>
              <a:t>Робота </a:t>
            </a:r>
            <a:r>
              <a:rPr lang="ru-RU" dirty="0" err="1"/>
              <a:t>трактористів</a:t>
            </a:r>
            <a:r>
              <a:rPr lang="ru-RU" dirty="0"/>
              <a:t> </a:t>
            </a:r>
            <a:r>
              <a:rPr lang="ru-RU" dirty="0" err="1"/>
              <a:t>допомагає</a:t>
            </a:r>
            <a:r>
              <a:rPr lang="ru-RU" dirty="0"/>
              <a:t> </a:t>
            </a:r>
            <a:r>
              <a:rPr lang="ru-RU" dirty="0" err="1"/>
              <a:t>ефективно</a:t>
            </a:r>
            <a:r>
              <a:rPr lang="ru-RU" dirty="0"/>
              <a:t> </a:t>
            </a:r>
            <a:r>
              <a:rPr lang="ru-RU" dirty="0" err="1"/>
              <a:t>обробляти</a:t>
            </a:r>
            <a:r>
              <a:rPr lang="ru-RU" dirty="0"/>
              <a:t> </a:t>
            </a:r>
            <a:r>
              <a:rPr lang="ru-RU" dirty="0" err="1"/>
              <a:t>великі</a:t>
            </a:r>
            <a:r>
              <a:rPr lang="ru-RU" dirty="0"/>
              <a:t> </a:t>
            </a:r>
            <a:r>
              <a:rPr lang="ru-RU" dirty="0" err="1"/>
              <a:t>площі</a:t>
            </a:r>
            <a:r>
              <a:rPr lang="ru-RU" dirty="0"/>
              <a:t> </a:t>
            </a:r>
            <a:r>
              <a:rPr lang="ru-RU" dirty="0" err="1"/>
              <a:t>землі</a:t>
            </a:r>
            <a:r>
              <a:rPr lang="ru-RU" dirty="0"/>
              <a:t> та </a:t>
            </a:r>
            <a:r>
              <a:rPr lang="ru-RU" dirty="0" err="1"/>
              <a:t>забезпечувати</a:t>
            </a:r>
            <a:r>
              <a:rPr lang="ru-RU" dirty="0"/>
              <a:t> </a:t>
            </a:r>
            <a:r>
              <a:rPr lang="ru-RU" dirty="0" err="1"/>
              <a:t>сільське</a:t>
            </a:r>
            <a:r>
              <a:rPr lang="ru-RU" dirty="0"/>
              <a:t> господарство </a:t>
            </a:r>
            <a:r>
              <a:rPr lang="ru-RU" dirty="0" err="1"/>
              <a:t>необхідною</a:t>
            </a:r>
            <a:r>
              <a:rPr lang="ru-RU" dirty="0"/>
              <a:t> </a:t>
            </a:r>
            <a:r>
              <a:rPr lang="ru-RU" dirty="0" err="1"/>
              <a:t>технікою</a:t>
            </a:r>
            <a:r>
              <a:rPr lang="ru-RU" dirty="0"/>
              <a:t>.</a:t>
            </a:r>
          </a:p>
          <a:p>
            <a:pPr>
              <a:buNone/>
            </a:pPr>
            <a:r>
              <a:rPr lang="ru-RU" b="1" dirty="0" err="1"/>
              <a:t>Цікавий</a:t>
            </a:r>
            <a:r>
              <a:rPr lang="ru-RU" b="1" dirty="0"/>
              <a:t> факт:</a:t>
            </a:r>
            <a:r>
              <a:rPr lang="ru-RU" dirty="0"/>
              <a:t> </a:t>
            </a:r>
            <a:r>
              <a:rPr lang="ru-RU" dirty="0" err="1"/>
              <a:t>сучасні</a:t>
            </a:r>
            <a:r>
              <a:rPr lang="ru-RU" dirty="0"/>
              <a:t> </a:t>
            </a:r>
            <a:r>
              <a:rPr lang="ru-RU" dirty="0" err="1"/>
              <a:t>трактори</a:t>
            </a:r>
            <a:r>
              <a:rPr lang="ru-RU" dirty="0"/>
              <a:t> </a:t>
            </a:r>
            <a:r>
              <a:rPr lang="ru-RU" dirty="0" err="1"/>
              <a:t>можуть</a:t>
            </a:r>
            <a:r>
              <a:rPr lang="ru-RU" dirty="0"/>
              <a:t> </a:t>
            </a:r>
            <a:r>
              <a:rPr lang="ru-RU" dirty="0" err="1"/>
              <a:t>використовувати</a:t>
            </a:r>
            <a:r>
              <a:rPr lang="ru-RU" dirty="0"/>
              <a:t> GPS-</a:t>
            </a:r>
            <a:r>
              <a:rPr lang="ru-RU" dirty="0" err="1"/>
              <a:t>навігацію</a:t>
            </a:r>
            <a:r>
              <a:rPr lang="ru-RU" dirty="0"/>
              <a:t>, </a:t>
            </a:r>
            <a:r>
              <a:rPr lang="ru-RU" dirty="0" err="1"/>
              <a:t>автоматичне</a:t>
            </a:r>
            <a:r>
              <a:rPr lang="ru-RU" dirty="0"/>
              <a:t> </a:t>
            </a:r>
            <a:r>
              <a:rPr lang="ru-RU" dirty="0" err="1"/>
              <a:t>керування</a:t>
            </a:r>
            <a:r>
              <a:rPr lang="ru-RU" dirty="0"/>
              <a:t> та </a:t>
            </a:r>
            <a:r>
              <a:rPr lang="ru-RU" dirty="0" err="1"/>
              <a:t>цифрові</a:t>
            </a:r>
            <a:r>
              <a:rPr lang="ru-RU" dirty="0"/>
              <a:t> </a:t>
            </a:r>
            <a:r>
              <a:rPr lang="ru-RU" dirty="0" err="1"/>
              <a:t>системи</a:t>
            </a:r>
            <a:r>
              <a:rPr lang="ru-RU" dirty="0"/>
              <a:t> контролю </a:t>
            </a:r>
            <a:r>
              <a:rPr lang="ru-RU" dirty="0" err="1"/>
              <a:t>роботи</a:t>
            </a:r>
            <a:r>
              <a:rPr lang="ru-RU" dirty="0"/>
              <a:t>.</a:t>
            </a:r>
          </a:p>
          <a:p>
            <a:pPr>
              <a:buNone/>
            </a:pPr>
            <a:r>
              <a:rPr lang="ru-RU" b="1" dirty="0"/>
              <a:t>Тракторист — </a:t>
            </a:r>
            <a:r>
              <a:rPr lang="ru-RU" b="1" dirty="0" err="1"/>
              <a:t>це</a:t>
            </a:r>
            <a:r>
              <a:rPr lang="ru-RU" b="1" dirty="0"/>
              <a:t> </a:t>
            </a:r>
            <a:r>
              <a:rPr lang="ru-RU" b="1" dirty="0" err="1"/>
              <a:t>професія</a:t>
            </a:r>
            <a:r>
              <a:rPr lang="ru-RU" b="1" dirty="0"/>
              <a:t>, яка </a:t>
            </a:r>
            <a:r>
              <a:rPr lang="ru-RU" b="1" dirty="0" err="1"/>
              <a:t>поєднує</a:t>
            </a:r>
            <a:r>
              <a:rPr lang="ru-RU" b="1" dirty="0"/>
              <a:t> </a:t>
            </a:r>
            <a:r>
              <a:rPr lang="ru-RU" b="1" dirty="0" err="1"/>
              <a:t>техніку</a:t>
            </a:r>
            <a:r>
              <a:rPr lang="ru-RU" b="1" dirty="0"/>
              <a:t>, </a:t>
            </a:r>
            <a:r>
              <a:rPr lang="ru-RU" b="1" dirty="0" err="1"/>
              <a:t>знання</a:t>
            </a:r>
            <a:r>
              <a:rPr lang="ru-RU" b="1" dirty="0"/>
              <a:t> про землю та </a:t>
            </a:r>
            <a:r>
              <a:rPr lang="ru-RU" b="1" dirty="0" err="1"/>
              <a:t>важливу</a:t>
            </a:r>
            <a:r>
              <a:rPr lang="ru-RU" b="1" dirty="0"/>
              <a:t> справу </a:t>
            </a:r>
            <a:r>
              <a:rPr lang="ru-RU" b="1" dirty="0" err="1"/>
              <a:t>забезпечення</a:t>
            </a:r>
            <a:r>
              <a:rPr lang="ru-RU" b="1" dirty="0"/>
              <a:t> людей продуктами </a:t>
            </a:r>
            <a:r>
              <a:rPr lang="ru-RU" b="1" dirty="0" err="1"/>
              <a:t>харчування</a:t>
            </a:r>
            <a:r>
              <a:rPr lang="ru-RU" b="1" dirty="0"/>
              <a:t>.</a:t>
            </a: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FF25672-A172-0CA7-A43F-91F855B0762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4758" t="52112" r="50000" b="12782"/>
          <a:stretch>
            <a:fillRect/>
          </a:stretch>
        </p:blipFill>
        <p:spPr>
          <a:xfrm>
            <a:off x="187911" y="1132980"/>
            <a:ext cx="3077498" cy="4592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19163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84E5189-F417-C388-6CA1-6A58C20EDC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BA1C756-4CF9-AC34-35DE-AFE56CD3E2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11794" y="186813"/>
            <a:ext cx="8527287" cy="685800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b="1" dirty="0"/>
              <a:t>✂️ </a:t>
            </a:r>
            <a:r>
              <a:rPr lang="ru-RU" b="1" dirty="0" err="1"/>
              <a:t>Перукар</a:t>
            </a:r>
            <a:r>
              <a:rPr lang="ru-RU" b="1" dirty="0"/>
              <a:t> — </a:t>
            </a:r>
            <a:r>
              <a:rPr lang="ru-RU" b="1" dirty="0" err="1"/>
              <a:t>майстер</a:t>
            </a:r>
            <a:r>
              <a:rPr lang="ru-RU" b="1" dirty="0"/>
              <a:t> стилю та </a:t>
            </a:r>
            <a:r>
              <a:rPr lang="ru-RU" b="1" dirty="0" err="1"/>
              <a:t>краси</a:t>
            </a:r>
            <a:endParaRPr lang="ru-RU" b="1" dirty="0"/>
          </a:p>
          <a:p>
            <a:pPr>
              <a:buNone/>
            </a:pPr>
            <a:r>
              <a:rPr lang="ru-RU" b="1" dirty="0"/>
              <a:t>Чим </a:t>
            </a:r>
            <a:r>
              <a:rPr lang="ru-RU" b="1" dirty="0" err="1"/>
              <a:t>займається</a:t>
            </a:r>
            <a:r>
              <a:rPr lang="ru-RU" b="1" dirty="0"/>
              <a:t>?</a:t>
            </a:r>
            <a:endParaRPr lang="ru-RU" dirty="0"/>
          </a:p>
          <a:p>
            <a:pPr>
              <a:buNone/>
            </a:pPr>
            <a:r>
              <a:rPr lang="ru-RU" dirty="0" err="1"/>
              <a:t>Перукар</a:t>
            </a:r>
            <a:r>
              <a:rPr lang="ru-RU" dirty="0"/>
              <a:t> стриже </a:t>
            </a:r>
            <a:r>
              <a:rPr lang="ru-RU" dirty="0" err="1"/>
              <a:t>волосся</a:t>
            </a:r>
            <a:r>
              <a:rPr lang="ru-RU" dirty="0"/>
              <a:t>, </a:t>
            </a:r>
            <a:r>
              <a:rPr lang="ru-RU" dirty="0" err="1"/>
              <a:t>створює</a:t>
            </a:r>
            <a:r>
              <a:rPr lang="ru-RU" dirty="0"/>
              <a:t> </a:t>
            </a:r>
            <a:r>
              <a:rPr lang="ru-RU" dirty="0" err="1"/>
              <a:t>зачіски</a:t>
            </a:r>
            <a:r>
              <a:rPr lang="ru-RU" dirty="0"/>
              <a:t>, </a:t>
            </a:r>
            <a:r>
              <a:rPr lang="ru-RU" dirty="0" err="1"/>
              <a:t>виконує</a:t>
            </a:r>
            <a:r>
              <a:rPr lang="ru-RU" dirty="0"/>
              <a:t> </a:t>
            </a:r>
            <a:r>
              <a:rPr lang="ru-RU" dirty="0" err="1"/>
              <a:t>укладання</a:t>
            </a:r>
            <a:r>
              <a:rPr lang="ru-RU" dirty="0"/>
              <a:t> та </a:t>
            </a:r>
            <a:r>
              <a:rPr lang="ru-RU" dirty="0" err="1"/>
              <a:t>допомагає</a:t>
            </a:r>
            <a:r>
              <a:rPr lang="ru-RU" dirty="0"/>
              <a:t> </a:t>
            </a:r>
            <a:r>
              <a:rPr lang="ru-RU" dirty="0" err="1"/>
              <a:t>клієнтам</a:t>
            </a:r>
            <a:r>
              <a:rPr lang="ru-RU" dirty="0"/>
              <a:t> </a:t>
            </a:r>
            <a:r>
              <a:rPr lang="ru-RU" dirty="0" err="1"/>
              <a:t>підібрати</a:t>
            </a:r>
            <a:r>
              <a:rPr lang="ru-RU" dirty="0"/>
              <a:t> образ </a:t>
            </a:r>
            <a:r>
              <a:rPr lang="ru-RU" dirty="0" err="1"/>
              <a:t>відповідно</a:t>
            </a:r>
            <a:r>
              <a:rPr lang="ru-RU" dirty="0"/>
              <a:t> до </a:t>
            </a:r>
            <a:r>
              <a:rPr lang="ru-RU" dirty="0" err="1"/>
              <a:t>їхніх</a:t>
            </a:r>
            <a:r>
              <a:rPr lang="ru-RU" dirty="0"/>
              <a:t> </a:t>
            </a:r>
            <a:r>
              <a:rPr lang="ru-RU" dirty="0" err="1"/>
              <a:t>побажань</a:t>
            </a:r>
            <a:r>
              <a:rPr lang="ru-RU" dirty="0"/>
              <a:t>. У </a:t>
            </a:r>
            <a:r>
              <a:rPr lang="ru-RU" dirty="0" err="1"/>
              <a:t>роботі</a:t>
            </a:r>
            <a:r>
              <a:rPr lang="ru-RU" dirty="0"/>
              <a:t> </a:t>
            </a:r>
            <a:r>
              <a:rPr lang="ru-RU" dirty="0" err="1"/>
              <a:t>він</a:t>
            </a:r>
            <a:r>
              <a:rPr lang="ru-RU" dirty="0"/>
              <a:t> </a:t>
            </a:r>
            <a:r>
              <a:rPr lang="ru-RU" dirty="0" err="1"/>
              <a:t>враховує</a:t>
            </a:r>
            <a:r>
              <a:rPr lang="ru-RU" dirty="0"/>
              <a:t> </a:t>
            </a:r>
            <a:r>
              <a:rPr lang="ru-RU" dirty="0" err="1"/>
              <a:t>особливості</a:t>
            </a:r>
            <a:r>
              <a:rPr lang="ru-RU" dirty="0"/>
              <a:t> </a:t>
            </a:r>
            <a:r>
              <a:rPr lang="ru-RU" dirty="0" err="1"/>
              <a:t>волосся</a:t>
            </a:r>
            <a:r>
              <a:rPr lang="ru-RU" dirty="0"/>
              <a:t>, </a:t>
            </a:r>
            <a:r>
              <a:rPr lang="ru-RU" dirty="0" err="1"/>
              <a:t>сучасні</a:t>
            </a:r>
            <a:r>
              <a:rPr lang="ru-RU" dirty="0"/>
              <a:t> </a:t>
            </a:r>
            <a:r>
              <a:rPr lang="ru-RU" dirty="0" err="1"/>
              <a:t>тенденції</a:t>
            </a:r>
            <a:r>
              <a:rPr lang="ru-RU" dirty="0"/>
              <a:t> та </a:t>
            </a:r>
            <a:r>
              <a:rPr lang="ru-RU" dirty="0" err="1"/>
              <a:t>індивідуальний</a:t>
            </a:r>
            <a:r>
              <a:rPr lang="ru-RU" dirty="0"/>
              <a:t> стиль </a:t>
            </a:r>
            <a:r>
              <a:rPr lang="ru-RU" dirty="0" err="1"/>
              <a:t>людини</a:t>
            </a:r>
            <a:r>
              <a:rPr lang="ru-RU" dirty="0"/>
              <a:t>.</a:t>
            </a:r>
          </a:p>
          <a:p>
            <a:pPr>
              <a:buNone/>
            </a:pPr>
            <a:r>
              <a:rPr lang="ru-RU" b="1" dirty="0" err="1"/>
              <a:t>Які</a:t>
            </a:r>
            <a:r>
              <a:rPr lang="ru-RU" b="1" dirty="0"/>
              <a:t> </a:t>
            </a:r>
            <a:r>
              <a:rPr lang="ru-RU" b="1" dirty="0" err="1"/>
              <a:t>навички</a:t>
            </a:r>
            <a:r>
              <a:rPr lang="ru-RU" b="1" dirty="0"/>
              <a:t> </a:t>
            </a:r>
            <a:r>
              <a:rPr lang="ru-RU" b="1" dirty="0" err="1"/>
              <a:t>потрібні</a:t>
            </a:r>
            <a:r>
              <a:rPr lang="ru-RU" b="1" dirty="0"/>
              <a:t>?</a:t>
            </a:r>
            <a:endParaRPr lang="ru-RU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dirty="0" err="1"/>
              <a:t>Точність</a:t>
            </a:r>
            <a:r>
              <a:rPr lang="ru-RU" dirty="0"/>
              <a:t> і </a:t>
            </a:r>
            <a:r>
              <a:rPr lang="ru-RU" dirty="0" err="1"/>
              <a:t>вправність</a:t>
            </a:r>
            <a:r>
              <a:rPr lang="ru-RU" dirty="0"/>
              <a:t> рук.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dirty="0" err="1"/>
              <a:t>Відчуття</a:t>
            </a:r>
            <a:r>
              <a:rPr lang="ru-RU" dirty="0"/>
              <a:t> стилю та </a:t>
            </a:r>
            <a:r>
              <a:rPr lang="ru-RU" dirty="0" err="1"/>
              <a:t>творчість</a:t>
            </a:r>
            <a:r>
              <a:rPr lang="ru-RU" dirty="0"/>
              <a:t>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dirty="0" err="1"/>
              <a:t>Уміння</a:t>
            </a:r>
            <a:r>
              <a:rPr lang="ru-RU" dirty="0"/>
              <a:t> </a:t>
            </a:r>
            <a:r>
              <a:rPr lang="ru-RU" dirty="0" err="1"/>
              <a:t>спілкуватися</a:t>
            </a:r>
            <a:r>
              <a:rPr lang="ru-RU" dirty="0"/>
              <a:t> з людьми.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dirty="0" err="1"/>
              <a:t>Охайність</a:t>
            </a:r>
            <a:r>
              <a:rPr lang="ru-RU" dirty="0"/>
              <a:t> і </a:t>
            </a:r>
            <a:r>
              <a:rPr lang="ru-RU" dirty="0" err="1"/>
              <a:t>дотримання</a:t>
            </a:r>
            <a:r>
              <a:rPr lang="ru-RU" dirty="0"/>
              <a:t> </a:t>
            </a:r>
            <a:r>
              <a:rPr lang="ru-RU" dirty="0" err="1"/>
              <a:t>гігієни</a:t>
            </a:r>
            <a:r>
              <a:rPr lang="ru-RU" dirty="0"/>
              <a:t>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dirty="0" err="1"/>
              <a:t>Уважність</a:t>
            </a:r>
            <a:r>
              <a:rPr lang="ru-RU" dirty="0"/>
              <a:t> до </a:t>
            </a:r>
            <a:r>
              <a:rPr lang="ru-RU" dirty="0" err="1"/>
              <a:t>побажань</a:t>
            </a:r>
            <a:r>
              <a:rPr lang="ru-RU" dirty="0"/>
              <a:t> </a:t>
            </a:r>
            <a:r>
              <a:rPr lang="ru-RU" dirty="0" err="1"/>
              <a:t>клієнта</a:t>
            </a:r>
            <a:r>
              <a:rPr lang="ru-RU" dirty="0"/>
              <a:t>.</a:t>
            </a:r>
          </a:p>
          <a:p>
            <a:pPr>
              <a:buNone/>
            </a:pPr>
            <a:r>
              <a:rPr lang="ru-RU" b="1" dirty="0" err="1"/>
              <a:t>Чому</a:t>
            </a:r>
            <a:r>
              <a:rPr lang="ru-RU" b="1" dirty="0"/>
              <a:t> </a:t>
            </a:r>
            <a:r>
              <a:rPr lang="ru-RU" b="1" dirty="0" err="1"/>
              <a:t>ця</a:t>
            </a:r>
            <a:r>
              <a:rPr lang="ru-RU" b="1" dirty="0"/>
              <a:t> </a:t>
            </a:r>
            <a:r>
              <a:rPr lang="ru-RU" b="1" dirty="0" err="1"/>
              <a:t>професія</a:t>
            </a:r>
            <a:r>
              <a:rPr lang="ru-RU" b="1" dirty="0"/>
              <a:t> </a:t>
            </a:r>
            <a:r>
              <a:rPr lang="ru-RU" b="1" dirty="0" err="1"/>
              <a:t>важлива</a:t>
            </a:r>
            <a:r>
              <a:rPr lang="ru-RU" b="1" dirty="0"/>
              <a:t>?</a:t>
            </a:r>
            <a:endParaRPr lang="ru-RU" dirty="0"/>
          </a:p>
          <a:p>
            <a:pPr>
              <a:buNone/>
            </a:pPr>
            <a:r>
              <a:rPr lang="ru-RU" dirty="0" err="1"/>
              <a:t>Перукарі</a:t>
            </a:r>
            <a:r>
              <a:rPr lang="ru-RU" dirty="0"/>
              <a:t> </a:t>
            </a:r>
            <a:r>
              <a:rPr lang="ru-RU" dirty="0" err="1"/>
              <a:t>допомагають</a:t>
            </a:r>
            <a:r>
              <a:rPr lang="ru-RU" dirty="0"/>
              <a:t> людям </a:t>
            </a:r>
            <a:r>
              <a:rPr lang="ru-RU" dirty="0" err="1"/>
              <a:t>доглядати</a:t>
            </a:r>
            <a:r>
              <a:rPr lang="ru-RU" dirty="0"/>
              <a:t> за </a:t>
            </a:r>
            <a:r>
              <a:rPr lang="ru-RU" dirty="0" err="1"/>
              <a:t>волоссям</a:t>
            </a:r>
            <a:r>
              <a:rPr lang="ru-RU" dirty="0"/>
              <a:t>, </a:t>
            </a:r>
            <a:r>
              <a:rPr lang="ru-RU" dirty="0" err="1"/>
              <a:t>виражати</a:t>
            </a:r>
            <a:r>
              <a:rPr lang="ru-RU" dirty="0"/>
              <a:t> </a:t>
            </a:r>
            <a:r>
              <a:rPr lang="ru-RU" dirty="0" err="1"/>
              <a:t>власний</a:t>
            </a:r>
            <a:r>
              <a:rPr lang="ru-RU" dirty="0"/>
              <a:t> стиль і </a:t>
            </a:r>
            <a:r>
              <a:rPr lang="ru-RU" dirty="0" err="1"/>
              <a:t>почуватися</a:t>
            </a:r>
            <a:r>
              <a:rPr lang="ru-RU" dirty="0"/>
              <a:t> </a:t>
            </a:r>
            <a:r>
              <a:rPr lang="ru-RU" dirty="0" err="1"/>
              <a:t>впевненіше</a:t>
            </a:r>
            <a:r>
              <a:rPr lang="ru-RU" dirty="0"/>
              <a:t>.</a:t>
            </a:r>
          </a:p>
          <a:p>
            <a:pPr>
              <a:buNone/>
            </a:pPr>
            <a:r>
              <a:rPr lang="ru-RU" b="1" dirty="0" err="1"/>
              <a:t>Цікавий</a:t>
            </a:r>
            <a:r>
              <a:rPr lang="ru-RU" b="1" dirty="0"/>
              <a:t> факт:</a:t>
            </a:r>
            <a:r>
              <a:rPr lang="ru-RU" dirty="0"/>
              <a:t> </a:t>
            </a:r>
            <a:r>
              <a:rPr lang="ru-RU" dirty="0" err="1"/>
              <a:t>перукарське</a:t>
            </a:r>
            <a:r>
              <a:rPr lang="ru-RU" dirty="0"/>
              <a:t> </a:t>
            </a:r>
            <a:r>
              <a:rPr lang="ru-RU" dirty="0" err="1"/>
              <a:t>мистецтво</a:t>
            </a:r>
            <a:r>
              <a:rPr lang="ru-RU" dirty="0"/>
              <a:t> </a:t>
            </a:r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 err="1"/>
              <a:t>давню</a:t>
            </a:r>
            <a:r>
              <a:rPr lang="ru-RU" dirty="0"/>
              <a:t> </a:t>
            </a:r>
            <a:r>
              <a:rPr lang="ru-RU" dirty="0" err="1"/>
              <a:t>історію</a:t>
            </a:r>
            <a:r>
              <a:rPr lang="ru-RU" dirty="0"/>
              <a:t>, а </a:t>
            </a:r>
            <a:r>
              <a:rPr lang="ru-RU" dirty="0" err="1"/>
              <a:t>сьогодні</a:t>
            </a:r>
            <a:r>
              <a:rPr lang="ru-RU" dirty="0"/>
              <a:t> </a:t>
            </a:r>
            <a:r>
              <a:rPr lang="ru-RU" dirty="0" err="1"/>
              <a:t>фахівці</a:t>
            </a:r>
            <a:r>
              <a:rPr lang="ru-RU" dirty="0"/>
              <a:t> </a:t>
            </a:r>
            <a:r>
              <a:rPr lang="ru-RU" dirty="0" err="1"/>
              <a:t>постійно</a:t>
            </a:r>
            <a:r>
              <a:rPr lang="ru-RU" dirty="0"/>
              <a:t> </a:t>
            </a:r>
            <a:r>
              <a:rPr lang="ru-RU" dirty="0" err="1"/>
              <a:t>опановують</a:t>
            </a:r>
            <a:r>
              <a:rPr lang="ru-RU" dirty="0"/>
              <a:t> </a:t>
            </a:r>
            <a:r>
              <a:rPr lang="ru-RU" dirty="0" err="1"/>
              <a:t>нові</a:t>
            </a:r>
            <a:r>
              <a:rPr lang="ru-RU" dirty="0"/>
              <a:t> </a:t>
            </a:r>
            <a:r>
              <a:rPr lang="ru-RU" dirty="0" err="1"/>
              <a:t>техніки</a:t>
            </a:r>
            <a:r>
              <a:rPr lang="ru-RU" dirty="0"/>
              <a:t> </a:t>
            </a:r>
            <a:r>
              <a:rPr lang="ru-RU" dirty="0" err="1"/>
              <a:t>стрижок</a:t>
            </a:r>
            <a:r>
              <a:rPr lang="ru-RU" dirty="0"/>
              <a:t>, </a:t>
            </a:r>
            <a:r>
              <a:rPr lang="ru-RU" dirty="0" err="1"/>
              <a:t>фарбування</a:t>
            </a:r>
            <a:r>
              <a:rPr lang="ru-RU" dirty="0"/>
              <a:t> та </a:t>
            </a:r>
            <a:r>
              <a:rPr lang="ru-RU" dirty="0" err="1"/>
              <a:t>укладання</a:t>
            </a:r>
            <a:r>
              <a:rPr lang="ru-RU" dirty="0"/>
              <a:t>.</a:t>
            </a:r>
          </a:p>
          <a:p>
            <a:pPr>
              <a:buNone/>
            </a:pPr>
            <a:r>
              <a:rPr lang="ru-RU" b="1" dirty="0" err="1"/>
              <a:t>Перукар</a:t>
            </a:r>
            <a:r>
              <a:rPr lang="ru-RU" b="1" dirty="0"/>
              <a:t> — </a:t>
            </a:r>
            <a:r>
              <a:rPr lang="ru-RU" b="1" dirty="0" err="1"/>
              <a:t>це</a:t>
            </a:r>
            <a:r>
              <a:rPr lang="ru-RU" b="1" dirty="0"/>
              <a:t> </a:t>
            </a:r>
            <a:r>
              <a:rPr lang="ru-RU" b="1" dirty="0" err="1"/>
              <a:t>професія</a:t>
            </a:r>
            <a:r>
              <a:rPr lang="ru-RU" b="1" dirty="0"/>
              <a:t>, у </a:t>
            </a:r>
            <a:r>
              <a:rPr lang="ru-RU" b="1" dirty="0" err="1"/>
              <a:t>якій</a:t>
            </a:r>
            <a:r>
              <a:rPr lang="ru-RU" b="1" dirty="0"/>
              <a:t> </a:t>
            </a:r>
            <a:r>
              <a:rPr lang="ru-RU" b="1" dirty="0" err="1"/>
              <a:t>майстерність</a:t>
            </a:r>
            <a:r>
              <a:rPr lang="ru-RU" b="1" dirty="0"/>
              <a:t> рук </a:t>
            </a:r>
            <a:r>
              <a:rPr lang="ru-RU" b="1" dirty="0" err="1"/>
              <a:t>поєднується</a:t>
            </a:r>
            <a:r>
              <a:rPr lang="ru-RU" b="1" dirty="0"/>
              <a:t> з </a:t>
            </a:r>
            <a:r>
              <a:rPr lang="ru-RU" b="1" dirty="0" err="1"/>
              <a:t>творчістю</a:t>
            </a:r>
            <a:r>
              <a:rPr lang="ru-RU" b="1" dirty="0"/>
              <a:t> та </a:t>
            </a:r>
            <a:r>
              <a:rPr lang="ru-RU" b="1" dirty="0" err="1"/>
              <a:t>спілкуванням</a:t>
            </a:r>
            <a:r>
              <a:rPr lang="ru-RU" b="1" dirty="0"/>
              <a:t>.</a:t>
            </a: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86E96C5-551F-C9DD-445F-3F3602A2498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0565" t="51828" r="23951" b="12949"/>
          <a:stretch>
            <a:fillRect/>
          </a:stretch>
        </p:blipFill>
        <p:spPr>
          <a:xfrm>
            <a:off x="173162" y="1123837"/>
            <a:ext cx="3106995" cy="4610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7062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D2D2DD6-12F0-0DF7-ED61-DD9C355BBE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7DEF60D-4398-FA92-B1E8-6475BCB427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49445" y="245805"/>
            <a:ext cx="8200104" cy="6508955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b="1" dirty="0"/>
              <a:t>⚙️ </a:t>
            </a:r>
            <a:r>
              <a:rPr lang="ru-RU" b="1" dirty="0" err="1"/>
              <a:t>Верстатник</a:t>
            </a:r>
            <a:r>
              <a:rPr lang="ru-RU" b="1" dirty="0"/>
              <a:t> — </a:t>
            </a:r>
            <a:r>
              <a:rPr lang="ru-RU" b="1" dirty="0" err="1"/>
              <a:t>майстер</a:t>
            </a:r>
            <a:r>
              <a:rPr lang="ru-RU" b="1" dirty="0"/>
              <a:t> </a:t>
            </a:r>
            <a:r>
              <a:rPr lang="ru-RU" b="1" dirty="0" err="1"/>
              <a:t>точності</a:t>
            </a:r>
            <a:r>
              <a:rPr lang="ru-RU" b="1" dirty="0"/>
              <a:t> та </a:t>
            </a:r>
            <a:r>
              <a:rPr lang="ru-RU" b="1" dirty="0" err="1"/>
              <a:t>технологій</a:t>
            </a:r>
            <a:endParaRPr lang="ru-RU" b="1" dirty="0"/>
          </a:p>
          <a:p>
            <a:pPr>
              <a:buNone/>
            </a:pPr>
            <a:r>
              <a:rPr lang="ru-RU" b="1" dirty="0"/>
              <a:t>Чим </a:t>
            </a:r>
            <a:r>
              <a:rPr lang="ru-RU" b="1" dirty="0" err="1"/>
              <a:t>займається</a:t>
            </a:r>
            <a:r>
              <a:rPr lang="ru-RU" b="1" dirty="0"/>
              <a:t>?</a:t>
            </a:r>
            <a:endParaRPr lang="ru-RU" dirty="0"/>
          </a:p>
          <a:p>
            <a:pPr>
              <a:buNone/>
            </a:pPr>
            <a:r>
              <a:rPr lang="ru-RU" dirty="0" err="1"/>
              <a:t>Верстатник</a:t>
            </a:r>
            <a:r>
              <a:rPr lang="ru-RU" dirty="0"/>
              <a:t> </a:t>
            </a:r>
            <a:r>
              <a:rPr lang="ru-RU" dirty="0" err="1"/>
              <a:t>виготовляє</a:t>
            </a:r>
            <a:r>
              <a:rPr lang="ru-RU" dirty="0"/>
              <a:t> </a:t>
            </a:r>
            <a:r>
              <a:rPr lang="ru-RU" dirty="0" err="1"/>
              <a:t>деталі</a:t>
            </a:r>
            <a:r>
              <a:rPr lang="ru-RU" dirty="0"/>
              <a:t> з </a:t>
            </a:r>
            <a:r>
              <a:rPr lang="ru-RU" dirty="0" err="1"/>
              <a:t>металу</a:t>
            </a:r>
            <a:r>
              <a:rPr lang="ru-RU" dirty="0"/>
              <a:t> та </a:t>
            </a:r>
            <a:r>
              <a:rPr lang="ru-RU" dirty="0" err="1"/>
              <a:t>інших</a:t>
            </a:r>
            <a:r>
              <a:rPr lang="ru-RU" dirty="0"/>
              <a:t> </a:t>
            </a:r>
            <a:r>
              <a:rPr lang="ru-RU" dirty="0" err="1"/>
              <a:t>матеріалів</a:t>
            </a:r>
            <a:r>
              <a:rPr lang="ru-RU" dirty="0"/>
              <a:t> за </a:t>
            </a:r>
            <a:r>
              <a:rPr lang="ru-RU" dirty="0" err="1"/>
              <a:t>допомогою</a:t>
            </a:r>
            <a:r>
              <a:rPr lang="ru-RU" dirty="0"/>
              <a:t> </a:t>
            </a:r>
            <a:r>
              <a:rPr lang="ru-RU" dirty="0" err="1"/>
              <a:t>спеціальних</a:t>
            </a:r>
            <a:r>
              <a:rPr lang="ru-RU" dirty="0"/>
              <a:t> </a:t>
            </a:r>
            <a:r>
              <a:rPr lang="ru-RU" dirty="0" err="1"/>
              <a:t>верстатів</a:t>
            </a:r>
            <a:r>
              <a:rPr lang="ru-RU" dirty="0"/>
              <a:t>. </a:t>
            </a:r>
            <a:r>
              <a:rPr lang="ru-RU" dirty="0" err="1"/>
              <a:t>Він</a:t>
            </a:r>
            <a:r>
              <a:rPr lang="ru-RU" dirty="0"/>
              <a:t> </a:t>
            </a:r>
            <a:r>
              <a:rPr lang="ru-RU" dirty="0" err="1"/>
              <a:t>налаштовує</a:t>
            </a:r>
            <a:r>
              <a:rPr lang="ru-RU" dirty="0"/>
              <a:t> </a:t>
            </a:r>
            <a:r>
              <a:rPr lang="ru-RU" dirty="0" err="1"/>
              <a:t>обладнання</a:t>
            </a:r>
            <a:r>
              <a:rPr lang="ru-RU" dirty="0"/>
              <a:t>, </a:t>
            </a:r>
            <a:r>
              <a:rPr lang="ru-RU" dirty="0" err="1"/>
              <a:t>контролює</a:t>
            </a:r>
            <a:r>
              <a:rPr lang="ru-RU" dirty="0"/>
              <a:t> </a:t>
            </a:r>
            <a:r>
              <a:rPr lang="ru-RU" dirty="0" err="1"/>
              <a:t>розміри</a:t>
            </a:r>
            <a:r>
              <a:rPr lang="ru-RU" dirty="0"/>
              <a:t> деталей і </a:t>
            </a:r>
            <a:r>
              <a:rPr lang="ru-RU" dirty="0" err="1"/>
              <a:t>перевіряє</a:t>
            </a:r>
            <a:r>
              <a:rPr lang="ru-RU" dirty="0"/>
              <a:t> </a:t>
            </a:r>
            <a:r>
              <a:rPr lang="ru-RU" dirty="0" err="1"/>
              <a:t>якість</a:t>
            </a:r>
            <a:r>
              <a:rPr lang="ru-RU" dirty="0"/>
              <a:t> </a:t>
            </a:r>
            <a:r>
              <a:rPr lang="ru-RU" dirty="0" err="1"/>
              <a:t>готових</a:t>
            </a:r>
            <a:r>
              <a:rPr lang="ru-RU" dirty="0"/>
              <a:t> </a:t>
            </a:r>
            <a:r>
              <a:rPr lang="ru-RU" dirty="0" err="1"/>
              <a:t>виробів</a:t>
            </a:r>
            <a:r>
              <a:rPr lang="ru-RU" dirty="0"/>
              <a:t>. </a:t>
            </a:r>
            <a:r>
              <a:rPr lang="ru-RU" dirty="0" err="1"/>
              <a:t>Сучасні</a:t>
            </a:r>
            <a:r>
              <a:rPr lang="ru-RU" dirty="0"/>
              <a:t> </a:t>
            </a:r>
            <a:r>
              <a:rPr lang="ru-RU" dirty="0" err="1"/>
              <a:t>верстатники</a:t>
            </a:r>
            <a:r>
              <a:rPr lang="ru-RU" dirty="0"/>
              <a:t> </a:t>
            </a:r>
            <a:r>
              <a:rPr lang="ru-RU" dirty="0" err="1"/>
              <a:t>можуть</a:t>
            </a:r>
            <a:r>
              <a:rPr lang="ru-RU" dirty="0"/>
              <a:t> </a:t>
            </a:r>
            <a:r>
              <a:rPr lang="ru-RU" dirty="0" err="1"/>
              <a:t>працювати</a:t>
            </a:r>
            <a:r>
              <a:rPr lang="ru-RU" dirty="0"/>
              <a:t> з </a:t>
            </a:r>
            <a:r>
              <a:rPr lang="ru-RU" dirty="0" err="1"/>
              <a:t>верстатами</a:t>
            </a:r>
            <a:r>
              <a:rPr lang="ru-RU" dirty="0"/>
              <a:t> з </a:t>
            </a:r>
            <a:r>
              <a:rPr lang="ru-RU" dirty="0" err="1"/>
              <a:t>числовим</a:t>
            </a:r>
            <a:r>
              <a:rPr lang="ru-RU" dirty="0"/>
              <a:t> </a:t>
            </a:r>
            <a:r>
              <a:rPr lang="ru-RU" dirty="0" err="1"/>
              <a:t>програмним</a:t>
            </a:r>
            <a:r>
              <a:rPr lang="ru-RU" dirty="0"/>
              <a:t> </a:t>
            </a:r>
            <a:r>
              <a:rPr lang="ru-RU" dirty="0" err="1"/>
              <a:t>керуванням</a:t>
            </a:r>
            <a:r>
              <a:rPr lang="ru-RU" dirty="0"/>
              <a:t>.</a:t>
            </a:r>
          </a:p>
          <a:p>
            <a:pPr>
              <a:buNone/>
            </a:pPr>
            <a:r>
              <a:rPr lang="ru-RU" b="1" dirty="0" err="1"/>
              <a:t>Які</a:t>
            </a:r>
            <a:r>
              <a:rPr lang="ru-RU" b="1" dirty="0"/>
              <a:t> </a:t>
            </a:r>
            <a:r>
              <a:rPr lang="ru-RU" b="1" dirty="0" err="1"/>
              <a:t>навички</a:t>
            </a:r>
            <a:r>
              <a:rPr lang="ru-RU" b="1" dirty="0"/>
              <a:t> </a:t>
            </a:r>
            <a:r>
              <a:rPr lang="ru-RU" b="1" dirty="0" err="1"/>
              <a:t>потрібні</a:t>
            </a:r>
            <a:r>
              <a:rPr lang="ru-RU" b="1" dirty="0"/>
              <a:t>?</a:t>
            </a:r>
            <a:endParaRPr lang="ru-RU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dirty="0" err="1"/>
              <a:t>Точність</a:t>
            </a:r>
            <a:r>
              <a:rPr lang="ru-RU" dirty="0"/>
              <a:t> і </a:t>
            </a:r>
            <a:r>
              <a:rPr lang="ru-RU" dirty="0" err="1"/>
              <a:t>концентрація</a:t>
            </a:r>
            <a:r>
              <a:rPr lang="ru-RU" dirty="0"/>
              <a:t> </a:t>
            </a:r>
            <a:r>
              <a:rPr lang="ru-RU" dirty="0" err="1"/>
              <a:t>уваги</a:t>
            </a:r>
            <a:r>
              <a:rPr lang="ru-RU" dirty="0"/>
              <a:t>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dirty="0" err="1"/>
              <a:t>Технічне</a:t>
            </a:r>
            <a:r>
              <a:rPr lang="ru-RU" dirty="0"/>
              <a:t> та </a:t>
            </a:r>
            <a:r>
              <a:rPr lang="ru-RU" dirty="0" err="1"/>
              <a:t>логічне</a:t>
            </a:r>
            <a:r>
              <a:rPr lang="ru-RU" dirty="0"/>
              <a:t> </a:t>
            </a:r>
            <a:r>
              <a:rPr lang="ru-RU" dirty="0" err="1"/>
              <a:t>мислення</a:t>
            </a:r>
            <a:r>
              <a:rPr lang="ru-RU" dirty="0"/>
              <a:t>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dirty="0" err="1"/>
              <a:t>Уміння</a:t>
            </a:r>
            <a:r>
              <a:rPr lang="ru-RU" dirty="0"/>
              <a:t> </a:t>
            </a:r>
            <a:r>
              <a:rPr lang="ru-RU" dirty="0" err="1"/>
              <a:t>читати</a:t>
            </a:r>
            <a:r>
              <a:rPr lang="ru-RU" dirty="0"/>
              <a:t> </a:t>
            </a:r>
            <a:r>
              <a:rPr lang="ru-RU" dirty="0" err="1"/>
              <a:t>креслення</a:t>
            </a:r>
            <a:r>
              <a:rPr lang="ru-RU" dirty="0"/>
              <a:t>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dirty="0" err="1"/>
              <a:t>Розуміння</a:t>
            </a:r>
            <a:r>
              <a:rPr lang="ru-RU" dirty="0"/>
              <a:t> </a:t>
            </a:r>
            <a:r>
              <a:rPr lang="ru-RU" dirty="0" err="1"/>
              <a:t>роботи</a:t>
            </a:r>
            <a:r>
              <a:rPr lang="ru-RU" dirty="0"/>
              <a:t> </a:t>
            </a:r>
            <a:r>
              <a:rPr lang="ru-RU" dirty="0" err="1"/>
              <a:t>обладнання</a:t>
            </a:r>
            <a:r>
              <a:rPr lang="ru-RU" dirty="0"/>
              <a:t>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dirty="0" err="1"/>
              <a:t>Знання</a:t>
            </a:r>
            <a:r>
              <a:rPr lang="ru-RU" dirty="0"/>
              <a:t> </a:t>
            </a:r>
            <a:r>
              <a:rPr lang="ru-RU" dirty="0" err="1"/>
              <a:t>вимірювальних</a:t>
            </a:r>
            <a:r>
              <a:rPr lang="ru-RU" dirty="0"/>
              <a:t> </a:t>
            </a:r>
            <a:r>
              <a:rPr lang="ru-RU" dirty="0" err="1"/>
              <a:t>приладів</a:t>
            </a:r>
            <a:r>
              <a:rPr lang="ru-RU" dirty="0"/>
              <a:t> і правил </a:t>
            </a:r>
            <a:r>
              <a:rPr lang="ru-RU" dirty="0" err="1"/>
              <a:t>безпеки</a:t>
            </a:r>
            <a:r>
              <a:rPr lang="ru-RU" dirty="0"/>
              <a:t>.</a:t>
            </a:r>
          </a:p>
          <a:p>
            <a:pPr>
              <a:buNone/>
            </a:pPr>
            <a:r>
              <a:rPr lang="ru-RU" b="1" dirty="0" err="1"/>
              <a:t>Чому</a:t>
            </a:r>
            <a:r>
              <a:rPr lang="ru-RU" b="1" dirty="0"/>
              <a:t> </a:t>
            </a:r>
            <a:r>
              <a:rPr lang="ru-RU" b="1" dirty="0" err="1"/>
              <a:t>ця</a:t>
            </a:r>
            <a:r>
              <a:rPr lang="ru-RU" b="1" dirty="0"/>
              <a:t> </a:t>
            </a:r>
            <a:r>
              <a:rPr lang="ru-RU" b="1" dirty="0" err="1"/>
              <a:t>професія</a:t>
            </a:r>
            <a:r>
              <a:rPr lang="ru-RU" b="1" dirty="0"/>
              <a:t> </a:t>
            </a:r>
            <a:r>
              <a:rPr lang="ru-RU" b="1" dirty="0" err="1"/>
              <a:t>важлива</a:t>
            </a:r>
            <a:r>
              <a:rPr lang="ru-RU" b="1" dirty="0"/>
              <a:t>?</a:t>
            </a:r>
            <a:endParaRPr lang="ru-RU" dirty="0"/>
          </a:p>
          <a:p>
            <a:pPr>
              <a:buNone/>
            </a:pPr>
            <a:r>
              <a:rPr lang="ru-RU" dirty="0" err="1"/>
              <a:t>Верстатники</a:t>
            </a:r>
            <a:r>
              <a:rPr lang="ru-RU" dirty="0"/>
              <a:t> </a:t>
            </a:r>
            <a:r>
              <a:rPr lang="ru-RU" dirty="0" err="1"/>
              <a:t>виготовляють</a:t>
            </a:r>
            <a:r>
              <a:rPr lang="ru-RU" dirty="0"/>
              <a:t> </a:t>
            </a:r>
            <a:r>
              <a:rPr lang="ru-RU" dirty="0" err="1"/>
              <a:t>деталі</a:t>
            </a:r>
            <a:r>
              <a:rPr lang="ru-RU" dirty="0"/>
              <a:t>, </a:t>
            </a:r>
            <a:r>
              <a:rPr lang="ru-RU" dirty="0" err="1"/>
              <a:t>необхідні</a:t>
            </a:r>
            <a:r>
              <a:rPr lang="ru-RU" dirty="0"/>
              <a:t> для машин, </a:t>
            </a:r>
            <a:r>
              <a:rPr lang="ru-RU" dirty="0" err="1"/>
              <a:t>автомобілів</a:t>
            </a:r>
            <a:r>
              <a:rPr lang="ru-RU" dirty="0"/>
              <a:t>, </a:t>
            </a:r>
            <a:r>
              <a:rPr lang="ru-RU" dirty="0" err="1"/>
              <a:t>промислового</a:t>
            </a:r>
            <a:r>
              <a:rPr lang="ru-RU" dirty="0"/>
              <a:t> </a:t>
            </a:r>
            <a:r>
              <a:rPr lang="ru-RU" dirty="0" err="1"/>
              <a:t>обладнання</a:t>
            </a:r>
            <a:r>
              <a:rPr lang="ru-RU" dirty="0"/>
              <a:t> та </a:t>
            </a:r>
            <a:r>
              <a:rPr lang="ru-RU" dirty="0" err="1"/>
              <a:t>багатьох</a:t>
            </a:r>
            <a:r>
              <a:rPr lang="ru-RU" dirty="0"/>
              <a:t> </a:t>
            </a:r>
            <a:r>
              <a:rPr lang="ru-RU" dirty="0" err="1"/>
              <a:t>інших</a:t>
            </a:r>
            <a:r>
              <a:rPr lang="ru-RU" dirty="0"/>
              <a:t> </a:t>
            </a:r>
            <a:r>
              <a:rPr lang="ru-RU" dirty="0" err="1"/>
              <a:t>виробів</a:t>
            </a:r>
            <a:r>
              <a:rPr lang="ru-RU" dirty="0"/>
              <a:t>.</a:t>
            </a:r>
          </a:p>
          <a:p>
            <a:pPr>
              <a:buNone/>
            </a:pPr>
            <a:r>
              <a:rPr lang="ru-RU" b="1" dirty="0" err="1"/>
              <a:t>Цікавий</a:t>
            </a:r>
            <a:r>
              <a:rPr lang="ru-RU" b="1" dirty="0"/>
              <a:t> факт:</a:t>
            </a:r>
            <a:r>
              <a:rPr lang="ru-RU" dirty="0"/>
              <a:t> </a:t>
            </a:r>
            <a:r>
              <a:rPr lang="ru-RU" dirty="0" err="1"/>
              <a:t>сучасні</a:t>
            </a:r>
            <a:r>
              <a:rPr lang="ru-RU" dirty="0"/>
              <a:t> </a:t>
            </a:r>
            <a:r>
              <a:rPr lang="ru-RU" dirty="0" err="1"/>
              <a:t>верстати</a:t>
            </a:r>
            <a:r>
              <a:rPr lang="ru-RU" dirty="0"/>
              <a:t> з </a:t>
            </a:r>
            <a:r>
              <a:rPr lang="ru-RU" dirty="0" err="1"/>
              <a:t>числовим</a:t>
            </a:r>
            <a:r>
              <a:rPr lang="ru-RU" dirty="0"/>
              <a:t> </a:t>
            </a:r>
            <a:r>
              <a:rPr lang="ru-RU" dirty="0" err="1"/>
              <a:t>програмним</a:t>
            </a:r>
            <a:r>
              <a:rPr lang="ru-RU" dirty="0"/>
              <a:t> </a:t>
            </a:r>
            <a:r>
              <a:rPr lang="ru-RU" dirty="0" err="1"/>
              <a:t>керуванням</a:t>
            </a:r>
            <a:r>
              <a:rPr lang="ru-RU" dirty="0"/>
              <a:t> </a:t>
            </a:r>
            <a:r>
              <a:rPr lang="ru-RU" dirty="0" err="1"/>
              <a:t>можуть</a:t>
            </a:r>
            <a:r>
              <a:rPr lang="ru-RU" dirty="0"/>
              <a:t> </a:t>
            </a:r>
            <a:r>
              <a:rPr lang="ru-RU" dirty="0" err="1"/>
              <a:t>виготовляти</a:t>
            </a:r>
            <a:r>
              <a:rPr lang="ru-RU" dirty="0"/>
              <a:t> </a:t>
            </a:r>
            <a:r>
              <a:rPr lang="ru-RU" dirty="0" err="1"/>
              <a:t>складні</a:t>
            </a:r>
            <a:r>
              <a:rPr lang="ru-RU" dirty="0"/>
              <a:t> </a:t>
            </a:r>
            <a:r>
              <a:rPr lang="ru-RU" dirty="0" err="1"/>
              <a:t>деталі</a:t>
            </a:r>
            <a:r>
              <a:rPr lang="ru-RU" dirty="0"/>
              <a:t> з </a:t>
            </a:r>
            <a:r>
              <a:rPr lang="ru-RU" dirty="0" err="1"/>
              <a:t>дуже</a:t>
            </a:r>
            <a:r>
              <a:rPr lang="ru-RU" dirty="0"/>
              <a:t> </a:t>
            </a:r>
            <a:r>
              <a:rPr lang="ru-RU" dirty="0" err="1"/>
              <a:t>високою</a:t>
            </a:r>
            <a:r>
              <a:rPr lang="ru-RU" dirty="0"/>
              <a:t> </a:t>
            </a:r>
            <a:r>
              <a:rPr lang="ru-RU" dirty="0" err="1"/>
              <a:t>точністю</a:t>
            </a:r>
            <a:r>
              <a:rPr lang="ru-RU" dirty="0"/>
              <a:t>.</a:t>
            </a:r>
          </a:p>
          <a:p>
            <a:pPr>
              <a:buNone/>
            </a:pPr>
            <a:r>
              <a:rPr lang="ru-RU" b="1" dirty="0" err="1"/>
              <a:t>Верстатник</a:t>
            </a:r>
            <a:r>
              <a:rPr lang="ru-RU" b="1" dirty="0"/>
              <a:t> — </a:t>
            </a:r>
            <a:r>
              <a:rPr lang="ru-RU" b="1" dirty="0" err="1"/>
              <a:t>це</a:t>
            </a:r>
            <a:r>
              <a:rPr lang="ru-RU" b="1" dirty="0"/>
              <a:t> </a:t>
            </a:r>
            <a:r>
              <a:rPr lang="ru-RU" b="1" dirty="0" err="1"/>
              <a:t>фахівець</a:t>
            </a:r>
            <a:r>
              <a:rPr lang="ru-RU" b="1" dirty="0"/>
              <a:t>, </a:t>
            </a:r>
            <a:r>
              <a:rPr lang="ru-RU" b="1" dirty="0" err="1"/>
              <a:t>який</a:t>
            </a:r>
            <a:r>
              <a:rPr lang="ru-RU" b="1" dirty="0"/>
              <a:t> </a:t>
            </a:r>
            <a:r>
              <a:rPr lang="ru-RU" b="1" dirty="0" err="1"/>
              <a:t>перетворює</a:t>
            </a:r>
            <a:r>
              <a:rPr lang="ru-RU" b="1" dirty="0"/>
              <a:t> </a:t>
            </a:r>
            <a:r>
              <a:rPr lang="ru-RU" b="1" dirty="0" err="1"/>
              <a:t>матеріали</a:t>
            </a:r>
            <a:r>
              <a:rPr lang="ru-RU" b="1" dirty="0"/>
              <a:t> на </a:t>
            </a:r>
            <a:r>
              <a:rPr lang="ru-RU" b="1" dirty="0" err="1"/>
              <a:t>деталі</a:t>
            </a:r>
            <a:r>
              <a:rPr lang="ru-RU" b="1" dirty="0"/>
              <a:t>, </a:t>
            </a:r>
            <a:r>
              <a:rPr lang="ru-RU" b="1" dirty="0" err="1"/>
              <a:t>необхідні</a:t>
            </a:r>
            <a:r>
              <a:rPr lang="ru-RU" b="1" dirty="0"/>
              <a:t> для </a:t>
            </a:r>
            <a:r>
              <a:rPr lang="ru-RU" b="1" dirty="0" err="1"/>
              <a:t>роботи</a:t>
            </a:r>
            <a:r>
              <a:rPr lang="ru-RU" b="1" dirty="0"/>
              <a:t> </a:t>
            </a:r>
            <a:r>
              <a:rPr lang="ru-RU" b="1" dirty="0" err="1"/>
              <a:t>сучасної</a:t>
            </a:r>
            <a:r>
              <a:rPr lang="ru-RU" b="1" dirty="0"/>
              <a:t> </a:t>
            </a:r>
            <a:r>
              <a:rPr lang="ru-RU" b="1" dirty="0" err="1"/>
              <a:t>техніки</a:t>
            </a:r>
            <a:r>
              <a:rPr lang="ru-RU" b="1" dirty="0"/>
              <a:t>.</a:t>
            </a: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C84DBED-AE80-6263-0FF4-62A00562448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6532" t="47330" b="12782"/>
          <a:stretch>
            <a:fillRect/>
          </a:stretch>
        </p:blipFill>
        <p:spPr>
          <a:xfrm>
            <a:off x="339214" y="1132980"/>
            <a:ext cx="2861187" cy="4592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21970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790E277-8339-A917-C90C-8F56E0A5B6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C168D7E5-75CD-90AA-45E5-AC04939FBF7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7052"/>
            <a:ext cx="12212408" cy="6865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3240983"/>
      </p:ext>
    </p:extLst>
  </p:cSld>
  <p:clrMapOvr>
    <a:masterClrMapping/>
  </p:clrMapOvr>
</p:sld>
</file>

<file path=ppt/theme/theme1.xml><?xml version="1.0" encoding="utf-8"?>
<a:theme xmlns:a="http://schemas.openxmlformats.org/drawingml/2006/main" name="Рамка">
  <a:themeElements>
    <a:clrScheme name="Рамка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Рамка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Рамка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TM03457475[[fn=Рамка]]</Template>
  <TotalTime>84</TotalTime>
  <Words>1346</Words>
  <Application>Microsoft Office PowerPoint</Application>
  <PresentationFormat>Широкоэкранный</PresentationFormat>
  <Paragraphs>128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2" baseType="lpstr">
      <vt:lpstr>Arial</vt:lpstr>
      <vt:lpstr>Corbel</vt:lpstr>
      <vt:lpstr>Wingdings 2</vt:lpstr>
      <vt:lpstr>Рамка</vt:lpstr>
      <vt:lpstr>Чому так важливі робітничі професії?</vt:lpstr>
      <vt:lpstr>Презентация PowerPoint</vt:lpstr>
      <vt:lpstr>«Міфи та факти про робітничі професії»</vt:lpstr>
      <vt:lpstr>Міф чи факт 2: робітнича праця не потребує розуму?</vt:lpstr>
      <vt:lpstr>Міф чи факт 3: робітничою працею неможливо добре заробляти?</vt:lpstr>
      <vt:lpstr>Міф чи факт 4: робітничі професії — це професії минулого?</vt:lpstr>
      <vt:lpstr>Міф чи факт 5: професію обирають раз і на все життя?</vt:lpstr>
      <vt:lpstr>Міф чи факт 6: головне — обрати модну професію?</vt:lpstr>
      <vt:lpstr>Робітничі професії навколо нас!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Виктория Грохольская</dc:creator>
  <cp:lastModifiedBy>Виктория Грохольская</cp:lastModifiedBy>
  <cp:revision>1</cp:revision>
  <dcterms:created xsi:type="dcterms:W3CDTF">2026-10-29T18:36:03Z</dcterms:created>
  <dcterms:modified xsi:type="dcterms:W3CDTF">2026-10-29T20:00:39Z</dcterms:modified>
</cp:coreProperties>
</file>