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62" r:id="rId4"/>
    <p:sldId id="256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16" name="Місце для дати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2" name="Місце для нижнього колонтитула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5" name="Місце для номер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27" name="Місце для вмісту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5" name="Місце для дати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19" name="Місце для нижнього колонтитула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uk-UA"/>
          </a:p>
        </p:txBody>
      </p:sp>
      <p:sp>
        <p:nvSpPr>
          <p:cNvPr id="16" name="Місце для номер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Місце для тексту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9" name="Місце для дати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11" name="Місце для нижнього колонтитула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6" name="Місце для номер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4" name="Місце для вмісту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1" name="Місце для дати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10" name="Місце для нижнього колонтитула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Місце для номер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25" name="Місце для тексту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8" name="Місце для вмісту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0" name="Місце для дати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Пряма сполучна ліні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2" name="Місце для дати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24" name="Місце для нижнього колонтитула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 сполучна ліні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26" name="Місце для тексту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14" name="Місце для вмісту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25" name="Місце для дати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29" name="Місце для нижнього колонтитула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Місце для зображення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1" name="Місце для номер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26" name="Місце для тексту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 сполучна ліні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Місце для тексту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дати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23.09.2026</a:t>
            </a:fld>
            <a:endParaRPr lang="uk-UA"/>
          </a:p>
        </p:txBody>
      </p:sp>
      <p:sp>
        <p:nvSpPr>
          <p:cNvPr id="28" name="Місце для нижнього колонтитула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  <p:sp>
        <p:nvSpPr>
          <p:cNvPr id="10" name="Місце для заголовка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 сполучна ліні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0848"/>
            <a:ext cx="5263852" cy="52638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40466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4" name="Овальна виноска 3"/>
          <p:cNvSpPr/>
          <p:nvPr/>
        </p:nvSpPr>
        <p:spPr>
          <a:xfrm>
            <a:off x="4283968" y="260648"/>
            <a:ext cx="3672408" cy="291167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4860032" y="836712"/>
            <a:ext cx="2952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b="1" dirty="0" smtClean="0"/>
              <a:t>ЧАО!</a:t>
            </a:r>
            <a:endParaRPr lang="uk-UA" sz="8800" b="1" dirty="0"/>
          </a:p>
        </p:txBody>
      </p:sp>
    </p:spTree>
    <p:extLst>
      <p:ext uri="{BB962C8B-B14F-4D97-AF65-F5344CB8AC3E}">
        <p14:creationId xmlns:p14="http://schemas.microsoft.com/office/powerpoint/2010/main" val="2756941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3665" y="414734"/>
            <a:ext cx="4248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err="1" smtClean="0">
                <a:solidFill>
                  <a:srgbClr val="002060"/>
                </a:solidFill>
              </a:rPr>
              <a:t>Мовні</a:t>
            </a:r>
            <a:r>
              <a:rPr lang="uk-UA" sz="4400" b="1" dirty="0" smtClean="0">
                <a:solidFill>
                  <a:srgbClr val="002060"/>
                </a:solidFill>
              </a:rPr>
              <a:t> звуки</a:t>
            </a:r>
            <a:endParaRPr lang="uk-UA" sz="44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17" y="1196752"/>
            <a:ext cx="2329632" cy="201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52479"/>
            <a:ext cx="28575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37208"/>
            <a:ext cx="2047956" cy="2047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3323298"/>
            <a:ext cx="5128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002060"/>
                </a:solidFill>
              </a:rPr>
              <a:t>Немовні звуки</a:t>
            </a:r>
            <a:endParaRPr lang="uk-UA" sz="4400" b="1" dirty="0">
              <a:solidFill>
                <a:srgbClr val="00206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63328"/>
            <a:ext cx="2182958" cy="1454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157192"/>
            <a:ext cx="2590427" cy="159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013176"/>
            <a:ext cx="1689988" cy="168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44" y="3746368"/>
            <a:ext cx="1863080" cy="186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32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14190"/>
            <a:ext cx="4676155" cy="533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81833"/>
            <a:ext cx="3703301" cy="48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26064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/>
              <a:t>Італія</a:t>
            </a:r>
            <a:endParaRPr lang="uk-UA" sz="5400" b="1" dirty="0"/>
          </a:p>
        </p:txBody>
      </p:sp>
    </p:spTree>
    <p:extLst>
      <p:ext uri="{BB962C8B-B14F-4D97-AF65-F5344CB8AC3E}">
        <p14:creationId xmlns:p14="http://schemas.microsoft.com/office/powerpoint/2010/main" val="472101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00174"/>
            <a:ext cx="8642860" cy="490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0466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Італія. Палермо.</a:t>
            </a:r>
            <a:endParaRPr lang="uk-UA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95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7200" b="1" dirty="0" smtClean="0"/>
              <a:t>Вправа «Рекламний агент»</a:t>
            </a:r>
            <a:endParaRPr lang="uk-UA" sz="7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052" y="2676680"/>
            <a:ext cx="4035896" cy="372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1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59" y="116632"/>
            <a:ext cx="9030327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828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6192688" cy="6192688"/>
          </a:xfrm>
          <a:prstGeom prst="rect">
            <a:avLst/>
          </a:prstGeom>
        </p:spPr>
      </p:pic>
      <p:sp>
        <p:nvSpPr>
          <p:cNvPr id="3" name="Овальна виноска 2"/>
          <p:cNvSpPr/>
          <p:nvPr/>
        </p:nvSpPr>
        <p:spPr>
          <a:xfrm>
            <a:off x="4932040" y="260648"/>
            <a:ext cx="3816424" cy="3024336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5148064" y="1196752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Arrivederci</a:t>
            </a:r>
            <a:endParaRPr lang="uk-UA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502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алка">
  <a:themeElements>
    <a:clrScheme name="Інше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1FADCC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Валка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алка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17</Words>
  <Application>Microsoft Office PowerPoint</Application>
  <PresentationFormat>Екран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8" baseType="lpstr">
      <vt:lpstr>Валка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Sara Yasmeen (Wipro Technologies)</dc:creator>
  <cp:lastModifiedBy>Вікторія</cp:lastModifiedBy>
  <cp:revision>9</cp:revision>
  <dcterms:created xsi:type="dcterms:W3CDTF">2010-02-23T11:30:32Z</dcterms:created>
  <dcterms:modified xsi:type="dcterms:W3CDTF">2026-09-23T14:29:05Z</dcterms:modified>
</cp:coreProperties>
</file>