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61613" y="638354"/>
            <a:ext cx="7640320" cy="1671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FFFF00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FFF00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371012" y="38099"/>
            <a:ext cx="1212850" cy="6819900"/>
          </a:xfrm>
          <a:custGeom>
            <a:avLst/>
            <a:gdLst/>
            <a:ahLst/>
            <a:cxnLst/>
            <a:rect l="l" t="t" r="r" b="b"/>
            <a:pathLst>
              <a:path w="1212850" h="6819900">
                <a:moveTo>
                  <a:pt x="0" y="0"/>
                </a:moveTo>
                <a:lnTo>
                  <a:pt x="1212426" y="68199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4901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9371012" y="0"/>
            <a:ext cx="1219200" cy="6858000"/>
          </a:xfrm>
          <a:custGeom>
            <a:avLst/>
            <a:gdLst/>
            <a:ahLst/>
            <a:cxnLst/>
            <a:rect l="l" t="t" r="r" b="b"/>
            <a:pathLst>
              <a:path w="1219200" h="6858000">
                <a:moveTo>
                  <a:pt x="0" y="0"/>
                </a:moveTo>
                <a:lnTo>
                  <a:pt x="1219200" y="6858000"/>
                </a:lnTo>
              </a:path>
            </a:pathLst>
          </a:custGeom>
          <a:ln w="9524">
            <a:solidFill>
              <a:srgbClr val="E74C2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7482404" y="3719512"/>
            <a:ext cx="4706620" cy="3138805"/>
          </a:xfrm>
          <a:custGeom>
            <a:avLst/>
            <a:gdLst/>
            <a:ahLst/>
            <a:cxnLst/>
            <a:rect l="l" t="t" r="r" b="b"/>
            <a:pathLst>
              <a:path w="4706620" h="3138804">
                <a:moveTo>
                  <a:pt x="4706420" y="0"/>
                </a:moveTo>
                <a:lnTo>
                  <a:pt x="0" y="3138487"/>
                </a:lnTo>
                <a:lnTo>
                  <a:pt x="4706420" y="0"/>
                </a:lnTo>
                <a:close/>
              </a:path>
            </a:pathLst>
          </a:custGeom>
          <a:solidFill>
            <a:srgbClr val="000000">
              <a:alpha val="34901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7425270" y="3681412"/>
            <a:ext cx="4763770" cy="3176905"/>
          </a:xfrm>
          <a:custGeom>
            <a:avLst/>
            <a:gdLst/>
            <a:ahLst/>
            <a:cxnLst/>
            <a:rect l="l" t="t" r="r" b="b"/>
            <a:pathLst>
              <a:path w="4763770" h="3176904">
                <a:moveTo>
                  <a:pt x="4763554" y="0"/>
                </a:moveTo>
                <a:lnTo>
                  <a:pt x="0" y="3176587"/>
                </a:lnTo>
              </a:path>
            </a:pathLst>
          </a:custGeom>
          <a:ln w="9524">
            <a:solidFill>
              <a:srgbClr val="E74C2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9192827" y="29632"/>
            <a:ext cx="2996565" cy="6828790"/>
          </a:xfrm>
          <a:custGeom>
            <a:avLst/>
            <a:gdLst/>
            <a:ahLst/>
            <a:cxnLst/>
            <a:rect l="l" t="t" r="r" b="b"/>
            <a:pathLst>
              <a:path w="2996565" h="6828790">
                <a:moveTo>
                  <a:pt x="2995997" y="0"/>
                </a:moveTo>
                <a:lnTo>
                  <a:pt x="2034188" y="0"/>
                </a:lnTo>
                <a:lnTo>
                  <a:pt x="0" y="6828367"/>
                </a:lnTo>
                <a:lnTo>
                  <a:pt x="2995997" y="6828367"/>
                </a:lnTo>
                <a:lnTo>
                  <a:pt x="2995997" y="0"/>
                </a:lnTo>
                <a:close/>
              </a:path>
            </a:pathLst>
          </a:custGeom>
          <a:solidFill>
            <a:srgbClr val="000000">
              <a:alpha val="1254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9181477" y="0"/>
            <a:ext cx="3007360" cy="6858000"/>
          </a:xfrm>
          <a:custGeom>
            <a:avLst/>
            <a:gdLst/>
            <a:ahLst/>
            <a:cxnLst/>
            <a:rect l="l" t="t" r="r" b="b"/>
            <a:pathLst>
              <a:path w="3007359" h="6858000">
                <a:moveTo>
                  <a:pt x="3007347" y="0"/>
                </a:moveTo>
                <a:lnTo>
                  <a:pt x="2043015" y="0"/>
                </a:lnTo>
                <a:lnTo>
                  <a:pt x="0" y="6858000"/>
                </a:lnTo>
                <a:lnTo>
                  <a:pt x="3007347" y="6858000"/>
                </a:lnTo>
                <a:lnTo>
                  <a:pt x="3007347" y="0"/>
                </a:lnTo>
                <a:close/>
              </a:path>
            </a:pathLst>
          </a:custGeom>
          <a:solidFill>
            <a:srgbClr val="E74C21">
              <a:alpha val="3568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9603447" y="29632"/>
            <a:ext cx="2588895" cy="6828790"/>
          </a:xfrm>
          <a:custGeom>
            <a:avLst/>
            <a:gdLst/>
            <a:ahLst/>
            <a:cxnLst/>
            <a:rect l="l" t="t" r="r" b="b"/>
            <a:pathLst>
              <a:path w="2588895" h="6828790">
                <a:moveTo>
                  <a:pt x="2588552" y="0"/>
                </a:moveTo>
                <a:lnTo>
                  <a:pt x="0" y="0"/>
                </a:lnTo>
                <a:lnTo>
                  <a:pt x="1202748" y="6828367"/>
                </a:lnTo>
                <a:lnTo>
                  <a:pt x="2588552" y="6828367"/>
                </a:lnTo>
                <a:lnTo>
                  <a:pt x="2588552" y="0"/>
                </a:lnTo>
                <a:close/>
              </a:path>
            </a:pathLst>
          </a:custGeom>
          <a:solidFill>
            <a:srgbClr val="000000">
              <a:alpha val="6666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9604939" y="0"/>
            <a:ext cx="2587625" cy="6858000"/>
          </a:xfrm>
          <a:custGeom>
            <a:avLst/>
            <a:gdLst/>
            <a:ahLst/>
            <a:cxnLst/>
            <a:rect l="l" t="t" r="r" b="b"/>
            <a:pathLst>
              <a:path w="2587625" h="6858000">
                <a:moveTo>
                  <a:pt x="2587060" y="0"/>
                </a:moveTo>
                <a:lnTo>
                  <a:pt x="0" y="0"/>
                </a:lnTo>
                <a:lnTo>
                  <a:pt x="1207967" y="6858000"/>
                </a:lnTo>
                <a:lnTo>
                  <a:pt x="2587060" y="6858000"/>
                </a:lnTo>
                <a:lnTo>
                  <a:pt x="2587060" y="0"/>
                </a:lnTo>
                <a:close/>
              </a:path>
            </a:pathLst>
          </a:custGeom>
          <a:solidFill>
            <a:srgbClr val="E74C21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bg object 24"/>
          <p:cNvSpPr/>
          <p:nvPr/>
        </p:nvSpPr>
        <p:spPr>
          <a:xfrm>
            <a:off x="8964925" y="3086100"/>
            <a:ext cx="3227070" cy="3771900"/>
          </a:xfrm>
          <a:custGeom>
            <a:avLst/>
            <a:gdLst/>
            <a:ahLst/>
            <a:cxnLst/>
            <a:rect l="l" t="t" r="r" b="b"/>
            <a:pathLst>
              <a:path w="3227070" h="3771900">
                <a:moveTo>
                  <a:pt x="3227074" y="0"/>
                </a:moveTo>
                <a:lnTo>
                  <a:pt x="0" y="3771900"/>
                </a:lnTo>
                <a:lnTo>
                  <a:pt x="3227074" y="3771900"/>
                </a:lnTo>
                <a:lnTo>
                  <a:pt x="3227074" y="0"/>
                </a:lnTo>
                <a:close/>
              </a:path>
            </a:pathLst>
          </a:custGeom>
          <a:solidFill>
            <a:srgbClr val="000000">
              <a:alpha val="22744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bg object 25"/>
          <p:cNvSpPr/>
          <p:nvPr/>
        </p:nvSpPr>
        <p:spPr>
          <a:xfrm>
            <a:off x="8932328" y="3048000"/>
            <a:ext cx="3260090" cy="3810000"/>
          </a:xfrm>
          <a:custGeom>
            <a:avLst/>
            <a:gdLst/>
            <a:ahLst/>
            <a:cxnLst/>
            <a:rect l="l" t="t" r="r" b="b"/>
            <a:pathLst>
              <a:path w="3260090" h="3810000">
                <a:moveTo>
                  <a:pt x="3259670" y="0"/>
                </a:moveTo>
                <a:lnTo>
                  <a:pt x="0" y="3810000"/>
                </a:lnTo>
                <a:lnTo>
                  <a:pt x="3259670" y="3810000"/>
                </a:lnTo>
                <a:lnTo>
                  <a:pt x="3259670" y="0"/>
                </a:lnTo>
                <a:close/>
              </a:path>
            </a:pathLst>
          </a:custGeom>
          <a:solidFill>
            <a:srgbClr val="B43413">
              <a:alpha val="65881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bg object 26"/>
          <p:cNvSpPr/>
          <p:nvPr/>
        </p:nvSpPr>
        <p:spPr>
          <a:xfrm>
            <a:off x="9334499" y="29632"/>
            <a:ext cx="2854325" cy="6828790"/>
          </a:xfrm>
          <a:custGeom>
            <a:avLst/>
            <a:gdLst/>
            <a:ahLst/>
            <a:cxnLst/>
            <a:rect l="l" t="t" r="r" b="b"/>
            <a:pathLst>
              <a:path w="2854325" h="6828790">
                <a:moveTo>
                  <a:pt x="2854325" y="0"/>
                </a:moveTo>
                <a:lnTo>
                  <a:pt x="0" y="0"/>
                </a:lnTo>
                <a:lnTo>
                  <a:pt x="2457037" y="6828367"/>
                </a:lnTo>
                <a:lnTo>
                  <a:pt x="2854325" y="6828367"/>
                </a:lnTo>
                <a:lnTo>
                  <a:pt x="2854325" y="0"/>
                </a:lnTo>
                <a:close/>
              </a:path>
            </a:pathLst>
          </a:custGeom>
          <a:solidFill>
            <a:srgbClr val="000000">
              <a:alpha val="17254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bg object 27"/>
          <p:cNvSpPr/>
          <p:nvPr/>
        </p:nvSpPr>
        <p:spPr>
          <a:xfrm>
            <a:off x="9337546" y="0"/>
            <a:ext cx="2851785" cy="6858000"/>
          </a:xfrm>
          <a:custGeom>
            <a:avLst/>
            <a:gdLst/>
            <a:ahLst/>
            <a:cxnLst/>
            <a:rect l="l" t="t" r="r" b="b"/>
            <a:pathLst>
              <a:path w="2851784" h="6858000">
                <a:moveTo>
                  <a:pt x="2851278" y="0"/>
                </a:moveTo>
                <a:lnTo>
                  <a:pt x="0" y="0"/>
                </a:lnTo>
                <a:lnTo>
                  <a:pt x="2467700" y="6858000"/>
                </a:lnTo>
                <a:lnTo>
                  <a:pt x="2851278" y="6858000"/>
                </a:lnTo>
                <a:lnTo>
                  <a:pt x="2851278" y="0"/>
                </a:lnTo>
                <a:close/>
              </a:path>
            </a:pathLst>
          </a:custGeom>
          <a:solidFill>
            <a:srgbClr val="B43413">
              <a:alpha val="49803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bg object 28"/>
          <p:cNvSpPr/>
          <p:nvPr/>
        </p:nvSpPr>
        <p:spPr>
          <a:xfrm>
            <a:off x="10904391" y="29632"/>
            <a:ext cx="1284605" cy="6828790"/>
          </a:xfrm>
          <a:custGeom>
            <a:avLst/>
            <a:gdLst/>
            <a:ahLst/>
            <a:cxnLst/>
            <a:rect l="l" t="t" r="r" b="b"/>
            <a:pathLst>
              <a:path w="1284604" h="6828790">
                <a:moveTo>
                  <a:pt x="1284433" y="0"/>
                </a:moveTo>
                <a:lnTo>
                  <a:pt x="1014076" y="0"/>
                </a:lnTo>
                <a:lnTo>
                  <a:pt x="0" y="6828367"/>
                </a:lnTo>
                <a:lnTo>
                  <a:pt x="1284433" y="6828367"/>
                </a:lnTo>
                <a:lnTo>
                  <a:pt x="1284433" y="0"/>
                </a:lnTo>
                <a:close/>
              </a:path>
            </a:pathLst>
          </a:custGeom>
          <a:solidFill>
            <a:srgbClr val="000000">
              <a:alpha val="24313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bg object 29"/>
          <p:cNvSpPr/>
          <p:nvPr/>
        </p:nvSpPr>
        <p:spPr>
          <a:xfrm>
            <a:off x="10898733" y="0"/>
            <a:ext cx="1290320" cy="6858000"/>
          </a:xfrm>
          <a:custGeom>
            <a:avLst/>
            <a:gdLst/>
            <a:ahLst/>
            <a:cxnLst/>
            <a:rect l="l" t="t" r="r" b="b"/>
            <a:pathLst>
              <a:path w="1290320" h="6858000">
                <a:moveTo>
                  <a:pt x="1290091" y="0"/>
                </a:moveTo>
                <a:lnTo>
                  <a:pt x="1018477" y="0"/>
                </a:lnTo>
                <a:lnTo>
                  <a:pt x="0" y="6858000"/>
                </a:lnTo>
                <a:lnTo>
                  <a:pt x="1290091" y="6858000"/>
                </a:lnTo>
                <a:lnTo>
                  <a:pt x="1290091" y="0"/>
                </a:lnTo>
                <a:close/>
              </a:path>
            </a:pathLst>
          </a:custGeom>
          <a:solidFill>
            <a:srgbClr val="FFBD46">
              <a:alpha val="6980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bg object 30"/>
          <p:cNvSpPr/>
          <p:nvPr/>
        </p:nvSpPr>
        <p:spPr>
          <a:xfrm>
            <a:off x="10938992" y="29632"/>
            <a:ext cx="1250315" cy="6828790"/>
          </a:xfrm>
          <a:custGeom>
            <a:avLst/>
            <a:gdLst/>
            <a:ahLst/>
            <a:cxnLst/>
            <a:rect l="l" t="t" r="r" b="b"/>
            <a:pathLst>
              <a:path w="1250315" h="6828790">
                <a:moveTo>
                  <a:pt x="1249824" y="0"/>
                </a:moveTo>
                <a:lnTo>
                  <a:pt x="0" y="0"/>
                </a:lnTo>
                <a:lnTo>
                  <a:pt x="1103226" y="6828367"/>
                </a:lnTo>
                <a:lnTo>
                  <a:pt x="1249824" y="6828367"/>
                </a:lnTo>
                <a:lnTo>
                  <a:pt x="1249824" y="0"/>
                </a:lnTo>
                <a:close/>
              </a:path>
            </a:pathLst>
          </a:custGeom>
          <a:solidFill>
            <a:srgbClr val="000000">
              <a:alpha val="2784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bg object 31"/>
          <p:cNvSpPr/>
          <p:nvPr/>
        </p:nvSpPr>
        <p:spPr>
          <a:xfrm>
            <a:off x="10940360" y="0"/>
            <a:ext cx="1249045" cy="6858000"/>
          </a:xfrm>
          <a:custGeom>
            <a:avLst/>
            <a:gdLst/>
            <a:ahLst/>
            <a:cxnLst/>
            <a:rect l="l" t="t" r="r" b="b"/>
            <a:pathLst>
              <a:path w="1249045" h="6858000">
                <a:moveTo>
                  <a:pt x="1248456" y="0"/>
                </a:moveTo>
                <a:lnTo>
                  <a:pt x="0" y="0"/>
                </a:lnTo>
                <a:lnTo>
                  <a:pt x="1108013" y="6858000"/>
                </a:lnTo>
                <a:lnTo>
                  <a:pt x="1248456" y="6858000"/>
                </a:lnTo>
                <a:lnTo>
                  <a:pt x="1248456" y="0"/>
                </a:lnTo>
                <a:close/>
              </a:path>
            </a:pathLst>
          </a:custGeom>
          <a:solidFill>
            <a:srgbClr val="F49D00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bg object 32"/>
          <p:cNvSpPr/>
          <p:nvPr/>
        </p:nvSpPr>
        <p:spPr>
          <a:xfrm>
            <a:off x="10392855" y="3627970"/>
            <a:ext cx="1796414" cy="3230245"/>
          </a:xfrm>
          <a:custGeom>
            <a:avLst/>
            <a:gdLst/>
            <a:ahLst/>
            <a:cxnLst/>
            <a:rect l="l" t="t" r="r" b="b"/>
            <a:pathLst>
              <a:path w="1796415" h="3230245">
                <a:moveTo>
                  <a:pt x="1795969" y="0"/>
                </a:moveTo>
                <a:lnTo>
                  <a:pt x="0" y="3230029"/>
                </a:lnTo>
                <a:lnTo>
                  <a:pt x="1795969" y="3230029"/>
                </a:lnTo>
                <a:lnTo>
                  <a:pt x="1795969" y="0"/>
                </a:lnTo>
                <a:close/>
              </a:path>
            </a:pathLst>
          </a:custGeom>
          <a:solidFill>
            <a:srgbClr val="000000">
              <a:alpha val="22744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bg object 33"/>
          <p:cNvSpPr/>
          <p:nvPr/>
        </p:nvSpPr>
        <p:spPr>
          <a:xfrm>
            <a:off x="10371670" y="3589870"/>
            <a:ext cx="1817370" cy="3268345"/>
          </a:xfrm>
          <a:custGeom>
            <a:avLst/>
            <a:gdLst/>
            <a:ahLst/>
            <a:cxnLst/>
            <a:rect l="l" t="t" r="r" b="b"/>
            <a:pathLst>
              <a:path w="1817370" h="3268345">
                <a:moveTo>
                  <a:pt x="1817154" y="0"/>
                </a:moveTo>
                <a:lnTo>
                  <a:pt x="0" y="3268129"/>
                </a:lnTo>
                <a:lnTo>
                  <a:pt x="1817154" y="3268129"/>
                </a:lnTo>
                <a:lnTo>
                  <a:pt x="1817154" y="0"/>
                </a:lnTo>
                <a:close/>
              </a:path>
            </a:pathLst>
          </a:custGeom>
          <a:solidFill>
            <a:srgbClr val="B43413">
              <a:alpha val="65881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bg object 34"/>
          <p:cNvSpPr/>
          <p:nvPr/>
        </p:nvSpPr>
        <p:spPr>
          <a:xfrm>
            <a:off x="0" y="4051300"/>
            <a:ext cx="443230" cy="2806700"/>
          </a:xfrm>
          <a:custGeom>
            <a:avLst/>
            <a:gdLst/>
            <a:ahLst/>
            <a:cxnLst/>
            <a:rect l="l" t="t" r="r" b="b"/>
            <a:pathLst>
              <a:path w="443230" h="2806700">
                <a:moveTo>
                  <a:pt x="0" y="0"/>
                </a:moveTo>
                <a:lnTo>
                  <a:pt x="0" y="2806700"/>
                </a:lnTo>
                <a:lnTo>
                  <a:pt x="442723" y="28067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24313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bg object 35"/>
          <p:cNvSpPr/>
          <p:nvPr/>
        </p:nvSpPr>
        <p:spPr>
          <a:xfrm>
            <a:off x="0" y="4013200"/>
            <a:ext cx="448945" cy="2844800"/>
          </a:xfrm>
          <a:custGeom>
            <a:avLst/>
            <a:gdLst/>
            <a:ahLst/>
            <a:cxnLst/>
            <a:rect l="l" t="t" r="r" b="b"/>
            <a:pathLst>
              <a:path w="448945" h="2844800">
                <a:moveTo>
                  <a:pt x="0" y="0"/>
                </a:moveTo>
                <a:lnTo>
                  <a:pt x="0" y="2844800"/>
                </a:lnTo>
                <a:lnTo>
                  <a:pt x="448732" y="2844800"/>
                </a:lnTo>
                <a:lnTo>
                  <a:pt x="0" y="0"/>
                </a:lnTo>
                <a:close/>
              </a:path>
            </a:pathLst>
          </a:custGeom>
          <a:solidFill>
            <a:srgbClr val="E74C21">
              <a:alpha val="69802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97283" y="118040"/>
            <a:ext cx="10094793" cy="144182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72218" y="1449031"/>
            <a:ext cx="9989832" cy="42818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FFFF00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Relationship Id="rId11" Type="http://schemas.openxmlformats.org/officeDocument/2006/relationships/image" Target="../media/image13.png"/><Relationship Id="rId12" Type="http://schemas.openxmlformats.org/officeDocument/2006/relationships/image" Target="../media/image14.png"/><Relationship Id="rId13" Type="http://schemas.openxmlformats.org/officeDocument/2006/relationships/image" Target="../media/image15.png"/><Relationship Id="rId14" Type="http://schemas.openxmlformats.org/officeDocument/2006/relationships/image" Target="../media/image16.png"/><Relationship Id="rId15" Type="http://schemas.openxmlformats.org/officeDocument/2006/relationships/image" Target="../media/image17.png"/><Relationship Id="rId16" Type="http://schemas.openxmlformats.org/officeDocument/2006/relationships/image" Target="../media/image18.png"/><Relationship Id="rId17" Type="http://schemas.openxmlformats.org/officeDocument/2006/relationships/image" Target="../media/image19.png"/><Relationship Id="rId18" Type="http://schemas.openxmlformats.org/officeDocument/2006/relationships/image" Target="../media/image20.png"/><Relationship Id="rId19" Type="http://schemas.openxmlformats.org/officeDocument/2006/relationships/image" Target="../media/image21.png"/><Relationship Id="rId20" Type="http://schemas.openxmlformats.org/officeDocument/2006/relationships/image" Target="../media/image22.png"/><Relationship Id="rId21" Type="http://schemas.openxmlformats.org/officeDocument/2006/relationships/image" Target="../media/image23.png"/><Relationship Id="rId22" Type="http://schemas.openxmlformats.org/officeDocument/2006/relationships/image" Target="../media/image24.png"/><Relationship Id="rId23" Type="http://schemas.openxmlformats.org/officeDocument/2006/relationships/image" Target="../media/image25.png"/><Relationship Id="rId24" Type="http://schemas.openxmlformats.org/officeDocument/2006/relationships/image" Target="../media/image26.png"/><Relationship Id="rId25" Type="http://schemas.openxmlformats.org/officeDocument/2006/relationships/image" Target="../media/image27.png"/><Relationship Id="rId26" Type="http://schemas.openxmlformats.org/officeDocument/2006/relationships/image" Target="../media/image28.png"/><Relationship Id="rId27" Type="http://schemas.openxmlformats.org/officeDocument/2006/relationships/image" Target="../media/image29.png"/><Relationship Id="rId28" Type="http://schemas.openxmlformats.org/officeDocument/2006/relationships/image" Target="../media/image30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3" Type="http://schemas.openxmlformats.org/officeDocument/2006/relationships/image" Target="../media/image34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7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Relationship Id="rId6" Type="http://schemas.openxmlformats.org/officeDocument/2006/relationships/image" Target="../media/image44.png"/><Relationship Id="rId7" Type="http://schemas.openxmlformats.org/officeDocument/2006/relationships/image" Target="../media/image45.png"/><Relationship Id="rId8" Type="http://schemas.openxmlformats.org/officeDocument/2006/relationships/image" Target="../media/image46.png"/><Relationship Id="rId9" Type="http://schemas.openxmlformats.org/officeDocument/2006/relationships/image" Target="../media/image47.png"/><Relationship Id="rId10" Type="http://schemas.openxmlformats.org/officeDocument/2006/relationships/image" Target="../media/image48.png"/><Relationship Id="rId11" Type="http://schemas.openxmlformats.org/officeDocument/2006/relationships/image" Target="../media/image49.png"/><Relationship Id="rId12" Type="http://schemas.openxmlformats.org/officeDocument/2006/relationships/image" Target="../media/image50.png"/><Relationship Id="rId13" Type="http://schemas.openxmlformats.org/officeDocument/2006/relationships/image" Target="../media/image51.png"/><Relationship Id="rId14" Type="http://schemas.openxmlformats.org/officeDocument/2006/relationships/image" Target="../media/image52.png"/><Relationship Id="rId15" Type="http://schemas.openxmlformats.org/officeDocument/2006/relationships/image" Target="../media/image53.png"/><Relationship Id="rId16" Type="http://schemas.openxmlformats.org/officeDocument/2006/relationships/image" Target="../media/image54.png"/><Relationship Id="rId17" Type="http://schemas.openxmlformats.org/officeDocument/2006/relationships/image" Target="../media/image55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8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png"/><Relationship Id="rId3" Type="http://schemas.openxmlformats.org/officeDocument/2006/relationships/image" Target="../media/image60.png"/><Relationship Id="rId4" Type="http://schemas.openxmlformats.org/officeDocument/2006/relationships/image" Target="../media/image61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pn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png"/><Relationship Id="rId3" Type="http://schemas.openxmlformats.org/officeDocument/2006/relationships/image" Target="../media/image64.pn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5.pn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png"/><Relationship Id="rId3" Type="http://schemas.openxmlformats.org/officeDocument/2006/relationships/image" Target="../media/image67.png"/><Relationship Id="rId4" Type="http://schemas.openxmlformats.org/officeDocument/2006/relationships/image" Target="../media/image68.pn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9.pn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0.png"/><Relationship Id="rId3" Type="http://schemas.openxmlformats.org/officeDocument/2006/relationships/image" Target="../media/image71.pn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2.png"/><Relationship Id="rId3" Type="http://schemas.openxmlformats.org/officeDocument/2006/relationships/image" Target="../media/image73.png"/><Relationship Id="rId4" Type="http://schemas.openxmlformats.org/officeDocument/2006/relationships/image" Target="../media/image74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4762"/>
            <a:ext cx="12193905" cy="6867525"/>
            <a:chOff x="0" y="-4762"/>
            <a:chExt cx="12193905" cy="68675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371012" y="38099"/>
              <a:ext cx="1212850" cy="6819900"/>
            </a:xfrm>
            <a:custGeom>
              <a:avLst/>
              <a:gdLst/>
              <a:ahLst/>
              <a:cxnLst/>
              <a:rect l="l" t="t" r="r" b="b"/>
              <a:pathLst>
                <a:path w="1212850" h="6819900">
                  <a:moveTo>
                    <a:pt x="0" y="0"/>
                  </a:moveTo>
                  <a:lnTo>
                    <a:pt x="1212426" y="68199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34901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9371012" y="0"/>
              <a:ext cx="1219200" cy="6858000"/>
            </a:xfrm>
            <a:custGeom>
              <a:avLst/>
              <a:gdLst/>
              <a:ahLst/>
              <a:cxnLst/>
              <a:rect l="l" t="t" r="r" b="b"/>
              <a:pathLst>
                <a:path w="1219200" h="6858000">
                  <a:moveTo>
                    <a:pt x="0" y="0"/>
                  </a:moveTo>
                  <a:lnTo>
                    <a:pt x="1219200" y="6858000"/>
                  </a:lnTo>
                </a:path>
              </a:pathLst>
            </a:custGeom>
            <a:ln w="9524">
              <a:solidFill>
                <a:srgbClr val="E74C2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7482405" y="3719512"/>
              <a:ext cx="4706620" cy="3138805"/>
            </a:xfrm>
            <a:custGeom>
              <a:avLst/>
              <a:gdLst/>
              <a:ahLst/>
              <a:cxnLst/>
              <a:rect l="l" t="t" r="r" b="b"/>
              <a:pathLst>
                <a:path w="4706620" h="3138804">
                  <a:moveTo>
                    <a:pt x="4706420" y="0"/>
                  </a:moveTo>
                  <a:lnTo>
                    <a:pt x="0" y="3138487"/>
                  </a:lnTo>
                  <a:lnTo>
                    <a:pt x="4706420" y="0"/>
                  </a:lnTo>
                  <a:close/>
                </a:path>
              </a:pathLst>
            </a:custGeom>
            <a:solidFill>
              <a:srgbClr val="000000">
                <a:alpha val="34901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7425270" y="3681412"/>
              <a:ext cx="4763770" cy="3176905"/>
            </a:xfrm>
            <a:custGeom>
              <a:avLst/>
              <a:gdLst/>
              <a:ahLst/>
              <a:cxnLst/>
              <a:rect l="l" t="t" r="r" b="b"/>
              <a:pathLst>
                <a:path w="4763770" h="3176904">
                  <a:moveTo>
                    <a:pt x="4763554" y="0"/>
                  </a:moveTo>
                  <a:lnTo>
                    <a:pt x="0" y="3176587"/>
                  </a:lnTo>
                </a:path>
              </a:pathLst>
            </a:custGeom>
            <a:ln w="9524">
              <a:solidFill>
                <a:srgbClr val="E74C2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9192828" y="29632"/>
              <a:ext cx="2996565" cy="6828790"/>
            </a:xfrm>
            <a:custGeom>
              <a:avLst/>
              <a:gdLst/>
              <a:ahLst/>
              <a:cxnLst/>
              <a:rect l="l" t="t" r="r" b="b"/>
              <a:pathLst>
                <a:path w="2996565" h="6828790">
                  <a:moveTo>
                    <a:pt x="2995997" y="0"/>
                  </a:moveTo>
                  <a:lnTo>
                    <a:pt x="2034188" y="0"/>
                  </a:lnTo>
                  <a:lnTo>
                    <a:pt x="0" y="6828367"/>
                  </a:lnTo>
                  <a:lnTo>
                    <a:pt x="2995997" y="6828367"/>
                  </a:lnTo>
                  <a:lnTo>
                    <a:pt x="2995997" y="0"/>
                  </a:lnTo>
                  <a:close/>
                </a:path>
              </a:pathLst>
            </a:custGeom>
            <a:solidFill>
              <a:srgbClr val="000000">
                <a:alpha val="1254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9181477" y="0"/>
              <a:ext cx="3007360" cy="6858000"/>
            </a:xfrm>
            <a:custGeom>
              <a:avLst/>
              <a:gdLst/>
              <a:ahLst/>
              <a:cxnLst/>
              <a:rect l="l" t="t" r="r" b="b"/>
              <a:pathLst>
                <a:path w="3007359" h="6858000">
                  <a:moveTo>
                    <a:pt x="3007347" y="0"/>
                  </a:moveTo>
                  <a:lnTo>
                    <a:pt x="2043015" y="0"/>
                  </a:lnTo>
                  <a:lnTo>
                    <a:pt x="0" y="6858000"/>
                  </a:lnTo>
                  <a:lnTo>
                    <a:pt x="3007347" y="6858000"/>
                  </a:lnTo>
                  <a:lnTo>
                    <a:pt x="3007347" y="0"/>
                  </a:lnTo>
                  <a:close/>
                </a:path>
              </a:pathLst>
            </a:custGeom>
            <a:solidFill>
              <a:srgbClr val="E74C21">
                <a:alpha val="3568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9603447" y="29632"/>
              <a:ext cx="2588895" cy="6828790"/>
            </a:xfrm>
            <a:custGeom>
              <a:avLst/>
              <a:gdLst/>
              <a:ahLst/>
              <a:cxnLst/>
              <a:rect l="l" t="t" r="r" b="b"/>
              <a:pathLst>
                <a:path w="2588895" h="6828790">
                  <a:moveTo>
                    <a:pt x="2588552" y="0"/>
                  </a:moveTo>
                  <a:lnTo>
                    <a:pt x="0" y="0"/>
                  </a:lnTo>
                  <a:lnTo>
                    <a:pt x="1202748" y="6828367"/>
                  </a:lnTo>
                  <a:lnTo>
                    <a:pt x="2588552" y="6828367"/>
                  </a:lnTo>
                  <a:lnTo>
                    <a:pt x="2588552" y="0"/>
                  </a:lnTo>
                  <a:close/>
                </a:path>
              </a:pathLst>
            </a:custGeom>
            <a:solidFill>
              <a:srgbClr val="000000">
                <a:alpha val="666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9604939" y="0"/>
              <a:ext cx="2587625" cy="6858000"/>
            </a:xfrm>
            <a:custGeom>
              <a:avLst/>
              <a:gdLst/>
              <a:ahLst/>
              <a:cxnLst/>
              <a:rect l="l" t="t" r="r" b="b"/>
              <a:pathLst>
                <a:path w="2587625" h="6858000">
                  <a:moveTo>
                    <a:pt x="2587060" y="0"/>
                  </a:moveTo>
                  <a:lnTo>
                    <a:pt x="0" y="0"/>
                  </a:lnTo>
                  <a:lnTo>
                    <a:pt x="1207967" y="6858000"/>
                  </a:lnTo>
                  <a:lnTo>
                    <a:pt x="2587060" y="6858000"/>
                  </a:lnTo>
                  <a:lnTo>
                    <a:pt x="2587060" y="0"/>
                  </a:lnTo>
                  <a:close/>
                </a:path>
              </a:pathLst>
            </a:custGeom>
            <a:solidFill>
              <a:srgbClr val="E74C21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8964925" y="3086100"/>
              <a:ext cx="3227070" cy="3771900"/>
            </a:xfrm>
            <a:custGeom>
              <a:avLst/>
              <a:gdLst/>
              <a:ahLst/>
              <a:cxnLst/>
              <a:rect l="l" t="t" r="r" b="b"/>
              <a:pathLst>
                <a:path w="3227070" h="3771900">
                  <a:moveTo>
                    <a:pt x="3227074" y="0"/>
                  </a:moveTo>
                  <a:lnTo>
                    <a:pt x="0" y="3771900"/>
                  </a:lnTo>
                  <a:lnTo>
                    <a:pt x="3227074" y="3771900"/>
                  </a:lnTo>
                  <a:lnTo>
                    <a:pt x="3227074" y="0"/>
                  </a:lnTo>
                  <a:close/>
                </a:path>
              </a:pathLst>
            </a:custGeom>
            <a:solidFill>
              <a:srgbClr val="000000">
                <a:alpha val="22744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8932329" y="3048000"/>
              <a:ext cx="3260090" cy="3810000"/>
            </a:xfrm>
            <a:custGeom>
              <a:avLst/>
              <a:gdLst/>
              <a:ahLst/>
              <a:cxnLst/>
              <a:rect l="l" t="t" r="r" b="b"/>
              <a:pathLst>
                <a:path w="3260090" h="3810000">
                  <a:moveTo>
                    <a:pt x="3259670" y="0"/>
                  </a:moveTo>
                  <a:lnTo>
                    <a:pt x="0" y="3810000"/>
                  </a:lnTo>
                  <a:lnTo>
                    <a:pt x="3259670" y="3810000"/>
                  </a:lnTo>
                  <a:lnTo>
                    <a:pt x="3259670" y="0"/>
                  </a:lnTo>
                  <a:close/>
                </a:path>
              </a:pathLst>
            </a:custGeom>
            <a:solidFill>
              <a:srgbClr val="B43413">
                <a:alpha val="65881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9334500" y="29632"/>
              <a:ext cx="2854325" cy="6828790"/>
            </a:xfrm>
            <a:custGeom>
              <a:avLst/>
              <a:gdLst/>
              <a:ahLst/>
              <a:cxnLst/>
              <a:rect l="l" t="t" r="r" b="b"/>
              <a:pathLst>
                <a:path w="2854325" h="6828790">
                  <a:moveTo>
                    <a:pt x="2854325" y="0"/>
                  </a:moveTo>
                  <a:lnTo>
                    <a:pt x="0" y="0"/>
                  </a:lnTo>
                  <a:lnTo>
                    <a:pt x="2457037" y="6828367"/>
                  </a:lnTo>
                  <a:lnTo>
                    <a:pt x="2854325" y="6828367"/>
                  </a:lnTo>
                  <a:lnTo>
                    <a:pt x="2854325" y="0"/>
                  </a:lnTo>
                  <a:close/>
                </a:path>
              </a:pathLst>
            </a:custGeom>
            <a:solidFill>
              <a:srgbClr val="000000">
                <a:alpha val="17254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9337546" y="0"/>
              <a:ext cx="2851785" cy="6858000"/>
            </a:xfrm>
            <a:custGeom>
              <a:avLst/>
              <a:gdLst/>
              <a:ahLst/>
              <a:cxnLst/>
              <a:rect l="l" t="t" r="r" b="b"/>
              <a:pathLst>
                <a:path w="2851784" h="6858000">
                  <a:moveTo>
                    <a:pt x="2851278" y="0"/>
                  </a:moveTo>
                  <a:lnTo>
                    <a:pt x="0" y="0"/>
                  </a:lnTo>
                  <a:lnTo>
                    <a:pt x="2467700" y="6858000"/>
                  </a:lnTo>
                  <a:lnTo>
                    <a:pt x="2851278" y="6858000"/>
                  </a:lnTo>
                  <a:lnTo>
                    <a:pt x="2851278" y="0"/>
                  </a:lnTo>
                  <a:close/>
                </a:path>
              </a:pathLst>
            </a:custGeom>
            <a:solidFill>
              <a:srgbClr val="B43413">
                <a:alpha val="49803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10904390" y="29632"/>
              <a:ext cx="1284605" cy="6828790"/>
            </a:xfrm>
            <a:custGeom>
              <a:avLst/>
              <a:gdLst/>
              <a:ahLst/>
              <a:cxnLst/>
              <a:rect l="l" t="t" r="r" b="b"/>
              <a:pathLst>
                <a:path w="1284604" h="6828790">
                  <a:moveTo>
                    <a:pt x="1284433" y="0"/>
                  </a:moveTo>
                  <a:lnTo>
                    <a:pt x="1014076" y="0"/>
                  </a:lnTo>
                  <a:lnTo>
                    <a:pt x="0" y="6828367"/>
                  </a:lnTo>
                  <a:lnTo>
                    <a:pt x="1284433" y="6828367"/>
                  </a:lnTo>
                  <a:lnTo>
                    <a:pt x="1284433" y="0"/>
                  </a:lnTo>
                  <a:close/>
                </a:path>
              </a:pathLst>
            </a:custGeom>
            <a:solidFill>
              <a:srgbClr val="000000">
                <a:alpha val="24313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10898733" y="0"/>
              <a:ext cx="1290320" cy="6858000"/>
            </a:xfrm>
            <a:custGeom>
              <a:avLst/>
              <a:gdLst/>
              <a:ahLst/>
              <a:cxnLst/>
              <a:rect l="l" t="t" r="r" b="b"/>
              <a:pathLst>
                <a:path w="1290320" h="6858000">
                  <a:moveTo>
                    <a:pt x="1290091" y="0"/>
                  </a:moveTo>
                  <a:lnTo>
                    <a:pt x="1018477" y="0"/>
                  </a:lnTo>
                  <a:lnTo>
                    <a:pt x="0" y="6858000"/>
                  </a:lnTo>
                  <a:lnTo>
                    <a:pt x="1290091" y="6858000"/>
                  </a:lnTo>
                  <a:lnTo>
                    <a:pt x="1290091" y="0"/>
                  </a:lnTo>
                  <a:close/>
                </a:path>
              </a:pathLst>
            </a:custGeom>
            <a:solidFill>
              <a:srgbClr val="FFBD46">
                <a:alpha val="69802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10938992" y="29632"/>
              <a:ext cx="1250315" cy="6828790"/>
            </a:xfrm>
            <a:custGeom>
              <a:avLst/>
              <a:gdLst/>
              <a:ahLst/>
              <a:cxnLst/>
              <a:rect l="l" t="t" r="r" b="b"/>
              <a:pathLst>
                <a:path w="1250315" h="6828790">
                  <a:moveTo>
                    <a:pt x="1249824" y="0"/>
                  </a:moveTo>
                  <a:lnTo>
                    <a:pt x="0" y="0"/>
                  </a:lnTo>
                  <a:lnTo>
                    <a:pt x="1103226" y="6828367"/>
                  </a:lnTo>
                  <a:lnTo>
                    <a:pt x="1249824" y="6828367"/>
                  </a:lnTo>
                  <a:lnTo>
                    <a:pt x="1249824" y="0"/>
                  </a:lnTo>
                  <a:close/>
                </a:path>
              </a:pathLst>
            </a:custGeom>
            <a:solidFill>
              <a:srgbClr val="000000">
                <a:alpha val="27842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10940360" y="0"/>
              <a:ext cx="1249045" cy="6858000"/>
            </a:xfrm>
            <a:custGeom>
              <a:avLst/>
              <a:gdLst/>
              <a:ahLst/>
              <a:cxnLst/>
              <a:rect l="l" t="t" r="r" b="b"/>
              <a:pathLst>
                <a:path w="1249045" h="6858000">
                  <a:moveTo>
                    <a:pt x="1248456" y="0"/>
                  </a:moveTo>
                  <a:lnTo>
                    <a:pt x="0" y="0"/>
                  </a:lnTo>
                  <a:lnTo>
                    <a:pt x="1108013" y="6858000"/>
                  </a:lnTo>
                  <a:lnTo>
                    <a:pt x="1248456" y="6858000"/>
                  </a:lnTo>
                  <a:lnTo>
                    <a:pt x="1248456" y="0"/>
                  </a:lnTo>
                  <a:close/>
                </a:path>
              </a:pathLst>
            </a:custGeom>
            <a:solidFill>
              <a:srgbClr val="F49D00">
                <a:alpha val="79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10392855" y="3627971"/>
              <a:ext cx="1796414" cy="3230245"/>
            </a:xfrm>
            <a:custGeom>
              <a:avLst/>
              <a:gdLst/>
              <a:ahLst/>
              <a:cxnLst/>
              <a:rect l="l" t="t" r="r" b="b"/>
              <a:pathLst>
                <a:path w="1796415" h="3230245">
                  <a:moveTo>
                    <a:pt x="1795969" y="0"/>
                  </a:moveTo>
                  <a:lnTo>
                    <a:pt x="0" y="3230029"/>
                  </a:lnTo>
                  <a:lnTo>
                    <a:pt x="1795969" y="3230029"/>
                  </a:lnTo>
                  <a:lnTo>
                    <a:pt x="1795969" y="0"/>
                  </a:lnTo>
                  <a:close/>
                </a:path>
              </a:pathLst>
            </a:custGeom>
            <a:solidFill>
              <a:srgbClr val="000000">
                <a:alpha val="22744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10371670" y="3589870"/>
              <a:ext cx="1817370" cy="3268345"/>
            </a:xfrm>
            <a:custGeom>
              <a:avLst/>
              <a:gdLst/>
              <a:ahLst/>
              <a:cxnLst/>
              <a:rect l="l" t="t" r="r" b="b"/>
              <a:pathLst>
                <a:path w="1817370" h="3268345">
                  <a:moveTo>
                    <a:pt x="1817154" y="0"/>
                  </a:moveTo>
                  <a:lnTo>
                    <a:pt x="0" y="3268129"/>
                  </a:lnTo>
                  <a:lnTo>
                    <a:pt x="1817154" y="3268129"/>
                  </a:lnTo>
                  <a:lnTo>
                    <a:pt x="1817154" y="0"/>
                  </a:lnTo>
                  <a:close/>
                </a:path>
              </a:pathLst>
            </a:custGeom>
            <a:solidFill>
              <a:srgbClr val="B43413">
                <a:alpha val="65881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0" y="4051300"/>
              <a:ext cx="443230" cy="2806700"/>
            </a:xfrm>
            <a:custGeom>
              <a:avLst/>
              <a:gdLst/>
              <a:ahLst/>
              <a:cxnLst/>
              <a:rect l="l" t="t" r="r" b="b"/>
              <a:pathLst>
                <a:path w="443230" h="2806700">
                  <a:moveTo>
                    <a:pt x="0" y="0"/>
                  </a:moveTo>
                  <a:lnTo>
                    <a:pt x="0" y="2806700"/>
                  </a:lnTo>
                  <a:lnTo>
                    <a:pt x="442723" y="28067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24313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0" y="4013200"/>
              <a:ext cx="448945" cy="2844800"/>
            </a:xfrm>
            <a:custGeom>
              <a:avLst/>
              <a:gdLst/>
              <a:ahLst/>
              <a:cxnLst/>
              <a:rect l="l" t="t" r="r" b="b"/>
              <a:pathLst>
                <a:path w="448945" h="2844800">
                  <a:moveTo>
                    <a:pt x="0" y="0"/>
                  </a:moveTo>
                  <a:lnTo>
                    <a:pt x="0" y="2844800"/>
                  </a:lnTo>
                  <a:lnTo>
                    <a:pt x="448732" y="2844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74C21">
                <a:alpha val="6980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 txBox="1"/>
          <p:nvPr/>
        </p:nvSpPr>
        <p:spPr>
          <a:xfrm>
            <a:off x="1045848" y="204446"/>
            <a:ext cx="910653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032250" marR="5080" indent="-4020185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FFFFFF"/>
                </a:solidFill>
                <a:latin typeface="Trebuchet MS"/>
                <a:cs typeface="Trebuchet MS"/>
              </a:rPr>
              <a:t>Розділ</a:t>
            </a:r>
            <a:r>
              <a:rPr dirty="0" sz="1800" spc="-4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b="1">
                <a:solidFill>
                  <a:srgbClr val="FFFFFF"/>
                </a:solidFill>
                <a:latin typeface="Trebuchet MS"/>
                <a:cs typeface="Trebuchet MS"/>
              </a:rPr>
              <a:t>7.</a:t>
            </a:r>
            <a:r>
              <a:rPr dirty="0" sz="1800" spc="-4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b="1">
                <a:solidFill>
                  <a:srgbClr val="FFFFFF"/>
                </a:solidFill>
                <a:latin typeface="Trebuchet MS"/>
                <a:cs typeface="Trebuchet MS"/>
              </a:rPr>
              <a:t>Повторення</a:t>
            </a:r>
            <a:r>
              <a:rPr dirty="0" sz="1800" spc="-3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b="1">
                <a:solidFill>
                  <a:srgbClr val="FFFFFF"/>
                </a:solidFill>
                <a:latin typeface="Trebuchet MS"/>
                <a:cs typeface="Trebuchet MS"/>
              </a:rPr>
              <a:t>вивченого</a:t>
            </a:r>
            <a:r>
              <a:rPr dirty="0" sz="1800" spc="-4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b="1">
                <a:solidFill>
                  <a:srgbClr val="FFFFFF"/>
                </a:solidFill>
                <a:latin typeface="Trebuchet MS"/>
                <a:cs typeface="Trebuchet MS"/>
              </a:rPr>
              <a:t>за</a:t>
            </a:r>
            <a:r>
              <a:rPr dirty="0" sz="1800" spc="-3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b="1">
                <a:solidFill>
                  <a:srgbClr val="FFFFFF"/>
                </a:solidFill>
                <a:latin typeface="Trebuchet MS"/>
                <a:cs typeface="Trebuchet MS"/>
              </a:rPr>
              <a:t>рік.</a:t>
            </a:r>
            <a:r>
              <a:rPr dirty="0" sz="1800" spc="-4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b="1">
                <a:solidFill>
                  <a:srgbClr val="FFFFFF"/>
                </a:solidFill>
                <a:latin typeface="Trebuchet MS"/>
                <a:cs typeface="Trebuchet MS"/>
              </a:rPr>
              <a:t>Ознайомлення</a:t>
            </a:r>
            <a:r>
              <a:rPr dirty="0" sz="1800" spc="-3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b="1">
                <a:solidFill>
                  <a:srgbClr val="FFFFFF"/>
                </a:solidFill>
                <a:latin typeface="Trebuchet MS"/>
                <a:cs typeface="Trebuchet MS"/>
              </a:rPr>
              <a:t>з</a:t>
            </a:r>
            <a:r>
              <a:rPr dirty="0" sz="1800" spc="-4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b="1">
                <a:solidFill>
                  <a:srgbClr val="FFFFFF"/>
                </a:solidFill>
                <a:latin typeface="Trebuchet MS"/>
                <a:cs typeface="Trebuchet MS"/>
              </a:rPr>
              <a:t>письмовим</a:t>
            </a:r>
            <a:r>
              <a:rPr dirty="0" sz="1800" spc="-4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b="1">
                <a:solidFill>
                  <a:srgbClr val="FFFFFF"/>
                </a:solidFill>
                <a:latin typeface="Trebuchet MS"/>
                <a:cs typeface="Trebuchet MS"/>
              </a:rPr>
              <a:t>множенням</a:t>
            </a:r>
            <a:r>
              <a:rPr dirty="0" sz="1800" spc="-3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50" b="1">
                <a:solidFill>
                  <a:srgbClr val="FFFFFF"/>
                </a:solidFill>
                <a:latin typeface="Trebuchet MS"/>
                <a:cs typeface="Trebuchet MS"/>
              </a:rPr>
              <a:t>і </a:t>
            </a:r>
            <a:r>
              <a:rPr dirty="0" sz="1800" spc="-10" b="1">
                <a:solidFill>
                  <a:srgbClr val="FFFFFF"/>
                </a:solidFill>
                <a:latin typeface="Trebuchet MS"/>
                <a:cs typeface="Trebuchet MS"/>
              </a:rPr>
              <a:t>діленням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390999" y="1460271"/>
            <a:ext cx="132080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solidFill>
                  <a:srgbClr val="FFFFFF"/>
                </a:solidFill>
                <a:latin typeface="Trebuchet MS"/>
                <a:cs typeface="Trebuchet MS"/>
              </a:rPr>
              <a:t>29.10.20</a:t>
            </a:r>
            <a:endParaRPr sz="24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dirty="0" sz="2400" spc="-25" b="1">
                <a:solidFill>
                  <a:srgbClr val="FFFFFF"/>
                </a:solidFill>
                <a:latin typeface="Trebuchet MS"/>
                <a:cs typeface="Trebuchet MS"/>
              </a:rPr>
              <a:t>26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462697" y="1223107"/>
            <a:ext cx="132715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solidFill>
                  <a:srgbClr val="FFFFFF"/>
                </a:solidFill>
                <a:latin typeface="Trebuchet MS"/>
                <a:cs typeface="Trebuchet MS"/>
              </a:rPr>
              <a:t>Сьогодні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53080" y="2565704"/>
            <a:ext cx="1854200" cy="2219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21665" marR="5080" indent="-609600">
              <a:lnSpc>
                <a:spcPct val="100000"/>
              </a:lnSpc>
              <a:spcBef>
                <a:spcPts val="100"/>
              </a:spcBef>
            </a:pPr>
            <a:r>
              <a:rPr dirty="0" sz="4800" spc="1895" b="1">
                <a:solidFill>
                  <a:srgbClr val="FFFFFF"/>
                </a:solidFill>
                <a:latin typeface="Times New Roman"/>
                <a:cs typeface="Times New Roman"/>
              </a:rPr>
              <a:t>Уро </a:t>
            </a:r>
            <a:r>
              <a:rPr dirty="0" sz="4800" spc="1964" b="1">
                <a:solidFill>
                  <a:srgbClr val="FFFFFF"/>
                </a:solidFill>
                <a:latin typeface="Times New Roman"/>
                <a:cs typeface="Times New Roman"/>
              </a:rPr>
              <a:t>к</a:t>
            </a:r>
            <a:endParaRPr sz="4800">
              <a:latin typeface="Times New Roman"/>
              <a:cs typeface="Times New Roman"/>
            </a:endParaRPr>
          </a:p>
          <a:p>
            <a:pPr marL="165100">
              <a:lnSpc>
                <a:spcPct val="100000"/>
              </a:lnSpc>
            </a:pPr>
            <a:r>
              <a:rPr dirty="0" sz="4800" spc="-20" b="1">
                <a:solidFill>
                  <a:srgbClr val="FFFFFF"/>
                </a:solidFill>
                <a:latin typeface="Times New Roman"/>
                <a:cs typeface="Times New Roman"/>
              </a:rPr>
              <a:t>№143</a:t>
            </a:r>
            <a:endParaRPr sz="48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541151" y="3350323"/>
            <a:ext cx="6986270" cy="695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 b="1">
                <a:solidFill>
                  <a:srgbClr val="2E3241"/>
                </a:solidFill>
                <a:latin typeface="Trebuchet MS"/>
                <a:cs typeface="Trebuchet MS"/>
              </a:rPr>
              <a:t>Повторення</a:t>
            </a:r>
            <a:r>
              <a:rPr dirty="0" sz="4400" spc="-195" b="1">
                <a:solidFill>
                  <a:srgbClr val="2E3241"/>
                </a:solidFill>
                <a:latin typeface="Trebuchet MS"/>
                <a:cs typeface="Trebuchet MS"/>
              </a:rPr>
              <a:t> </a:t>
            </a:r>
            <a:r>
              <a:rPr dirty="0" sz="4400" b="1">
                <a:solidFill>
                  <a:srgbClr val="2E3241"/>
                </a:solidFill>
                <a:latin typeface="Trebuchet MS"/>
                <a:cs typeface="Trebuchet MS"/>
              </a:rPr>
              <a:t>множення</a:t>
            </a:r>
            <a:r>
              <a:rPr dirty="0" sz="4400" spc="-195" b="1">
                <a:solidFill>
                  <a:srgbClr val="2E3241"/>
                </a:solidFill>
                <a:latin typeface="Trebuchet MS"/>
                <a:cs typeface="Trebuchet MS"/>
              </a:rPr>
              <a:t> </a:t>
            </a:r>
            <a:r>
              <a:rPr dirty="0" sz="4400" spc="-25" b="1">
                <a:solidFill>
                  <a:srgbClr val="2E3241"/>
                </a:solidFill>
                <a:latin typeface="Trebuchet MS"/>
                <a:cs typeface="Trebuchet MS"/>
              </a:rPr>
              <a:t>на</a:t>
            </a:r>
            <a:endParaRPr sz="4400">
              <a:latin typeface="Trebuchet MS"/>
              <a:cs typeface="Trebuchet MS"/>
            </a:endParaRPr>
          </a:p>
        </p:txBody>
      </p:sp>
      <p:pic>
        <p:nvPicPr>
          <p:cNvPr id="30" name="object 3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96440" y="547527"/>
            <a:ext cx="4095559" cy="3073450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2985766" y="4020883"/>
            <a:ext cx="8095615" cy="2707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 indent="-635">
              <a:lnSpc>
                <a:spcPct val="100000"/>
              </a:lnSpc>
              <a:spcBef>
                <a:spcPts val="100"/>
              </a:spcBef>
            </a:pPr>
            <a:r>
              <a:rPr dirty="0" sz="4400" b="1">
                <a:solidFill>
                  <a:srgbClr val="2E3241"/>
                </a:solidFill>
                <a:latin typeface="Trebuchet MS"/>
                <a:cs typeface="Trebuchet MS"/>
              </a:rPr>
              <a:t>розрядні</a:t>
            </a:r>
            <a:r>
              <a:rPr dirty="0" sz="4400" spc="-180" b="1">
                <a:solidFill>
                  <a:srgbClr val="2E3241"/>
                </a:solidFill>
                <a:latin typeface="Trebuchet MS"/>
                <a:cs typeface="Trebuchet MS"/>
              </a:rPr>
              <a:t> </a:t>
            </a:r>
            <a:r>
              <a:rPr dirty="0" sz="4400" b="1">
                <a:solidFill>
                  <a:srgbClr val="2E3241"/>
                </a:solidFill>
                <a:latin typeface="Trebuchet MS"/>
                <a:cs typeface="Trebuchet MS"/>
              </a:rPr>
              <a:t>числа.</a:t>
            </a:r>
            <a:r>
              <a:rPr dirty="0" sz="4400" spc="-180" b="1">
                <a:solidFill>
                  <a:srgbClr val="2E3241"/>
                </a:solidFill>
                <a:latin typeface="Trebuchet MS"/>
                <a:cs typeface="Trebuchet MS"/>
              </a:rPr>
              <a:t> </a:t>
            </a:r>
            <a:r>
              <a:rPr dirty="0" sz="4400" spc="-10" b="1">
                <a:solidFill>
                  <a:srgbClr val="2E3241"/>
                </a:solidFill>
                <a:latin typeface="Trebuchet MS"/>
                <a:cs typeface="Trebuchet MS"/>
              </a:rPr>
              <a:t>Письмове </a:t>
            </a:r>
            <a:r>
              <a:rPr dirty="0" sz="4400" b="1">
                <a:solidFill>
                  <a:srgbClr val="2E3241"/>
                </a:solidFill>
                <a:latin typeface="Trebuchet MS"/>
                <a:cs typeface="Trebuchet MS"/>
              </a:rPr>
              <a:t>множення</a:t>
            </a:r>
            <a:r>
              <a:rPr dirty="0" sz="4400" spc="-140" b="1">
                <a:solidFill>
                  <a:srgbClr val="2E3241"/>
                </a:solidFill>
                <a:latin typeface="Trebuchet MS"/>
                <a:cs typeface="Trebuchet MS"/>
              </a:rPr>
              <a:t> </a:t>
            </a:r>
            <a:r>
              <a:rPr dirty="0" sz="4400" b="1">
                <a:solidFill>
                  <a:srgbClr val="2E3241"/>
                </a:solidFill>
                <a:latin typeface="Trebuchet MS"/>
                <a:cs typeface="Trebuchet MS"/>
              </a:rPr>
              <a:t>на</a:t>
            </a:r>
            <a:r>
              <a:rPr dirty="0" sz="4400" spc="-135" b="1">
                <a:solidFill>
                  <a:srgbClr val="2E3241"/>
                </a:solidFill>
                <a:latin typeface="Trebuchet MS"/>
                <a:cs typeface="Trebuchet MS"/>
              </a:rPr>
              <a:t> </a:t>
            </a:r>
            <a:r>
              <a:rPr dirty="0" sz="4400" b="1">
                <a:solidFill>
                  <a:srgbClr val="2E3241"/>
                </a:solidFill>
                <a:latin typeface="Trebuchet MS"/>
                <a:cs typeface="Trebuchet MS"/>
              </a:rPr>
              <a:t>розрядне</a:t>
            </a:r>
            <a:r>
              <a:rPr dirty="0" sz="4400" spc="-135" b="1">
                <a:solidFill>
                  <a:srgbClr val="2E3241"/>
                </a:solidFill>
                <a:latin typeface="Trebuchet MS"/>
                <a:cs typeface="Trebuchet MS"/>
              </a:rPr>
              <a:t> </a:t>
            </a:r>
            <a:r>
              <a:rPr dirty="0" sz="4400" spc="-20" b="1">
                <a:solidFill>
                  <a:srgbClr val="2E3241"/>
                </a:solidFill>
                <a:latin typeface="Trebuchet MS"/>
                <a:cs typeface="Trebuchet MS"/>
              </a:rPr>
              <a:t>число </a:t>
            </a:r>
            <a:r>
              <a:rPr dirty="0" sz="4400" b="1">
                <a:solidFill>
                  <a:srgbClr val="2E3241"/>
                </a:solidFill>
                <a:latin typeface="Trebuchet MS"/>
                <a:cs typeface="Trebuchet MS"/>
              </a:rPr>
              <a:t>виду</a:t>
            </a:r>
            <a:r>
              <a:rPr dirty="0" sz="4400" spc="-10" b="1">
                <a:solidFill>
                  <a:srgbClr val="2E3241"/>
                </a:solidFill>
                <a:latin typeface="Trebuchet MS"/>
                <a:cs typeface="Trebuchet MS"/>
              </a:rPr>
              <a:t> </a:t>
            </a:r>
            <a:r>
              <a:rPr dirty="0" sz="4400" b="1">
                <a:solidFill>
                  <a:srgbClr val="2E3241"/>
                </a:solidFill>
                <a:latin typeface="Trebuchet MS"/>
                <a:cs typeface="Trebuchet MS"/>
              </a:rPr>
              <a:t>13</a:t>
            </a:r>
            <a:r>
              <a:rPr dirty="0" sz="4400" spc="-10" b="1">
                <a:solidFill>
                  <a:srgbClr val="2E3241"/>
                </a:solidFill>
                <a:latin typeface="Trebuchet MS"/>
                <a:cs typeface="Trebuchet MS"/>
              </a:rPr>
              <a:t> </a:t>
            </a:r>
            <a:r>
              <a:rPr dirty="0" sz="4400" b="1">
                <a:solidFill>
                  <a:srgbClr val="2E3241"/>
                </a:solidFill>
                <a:latin typeface="Trebuchet MS"/>
                <a:cs typeface="Trebuchet MS"/>
              </a:rPr>
              <a:t>·</a:t>
            </a:r>
            <a:r>
              <a:rPr dirty="0" sz="4400" spc="-10" b="1">
                <a:solidFill>
                  <a:srgbClr val="2E3241"/>
                </a:solidFill>
                <a:latin typeface="Trebuchet MS"/>
                <a:cs typeface="Trebuchet MS"/>
              </a:rPr>
              <a:t> </a:t>
            </a:r>
            <a:r>
              <a:rPr dirty="0" sz="4400" b="1">
                <a:solidFill>
                  <a:srgbClr val="2E3241"/>
                </a:solidFill>
                <a:latin typeface="Trebuchet MS"/>
                <a:cs typeface="Trebuchet MS"/>
              </a:rPr>
              <a:t>60.</a:t>
            </a:r>
            <a:r>
              <a:rPr dirty="0" sz="4400" spc="-5" b="1">
                <a:solidFill>
                  <a:srgbClr val="2E3241"/>
                </a:solidFill>
                <a:latin typeface="Trebuchet MS"/>
                <a:cs typeface="Trebuchet MS"/>
              </a:rPr>
              <a:t> </a:t>
            </a:r>
            <a:r>
              <a:rPr dirty="0" sz="4400" spc="-10" b="1">
                <a:solidFill>
                  <a:srgbClr val="2E3241"/>
                </a:solidFill>
                <a:latin typeface="Trebuchet MS"/>
                <a:cs typeface="Trebuchet MS"/>
              </a:rPr>
              <a:t>Розв’язування нерівностей</a:t>
            </a:r>
            <a:endParaRPr sz="4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3355594" y="494529"/>
            <a:ext cx="8732520" cy="485775"/>
          </a:xfrm>
          <a:prstGeom prst="rect"/>
          <a:solidFill>
            <a:srgbClr val="2E3241"/>
          </a:solidFill>
          <a:ln w="54999">
            <a:solidFill>
              <a:srgbClr val="000000"/>
            </a:solidFill>
          </a:ln>
        </p:spPr>
        <p:txBody>
          <a:bodyPr wrap="square" lIns="0" tIns="8255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650"/>
              </a:spcBef>
            </a:pPr>
            <a:r>
              <a:rPr dirty="0"/>
              <a:t>Організація</a:t>
            </a:r>
            <a:r>
              <a:rPr dirty="0" spc="-70"/>
              <a:t> </a:t>
            </a:r>
            <a:r>
              <a:rPr dirty="0" spc="-10"/>
              <a:t>класу</a:t>
            </a: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0497" y="1054754"/>
            <a:ext cx="11781502" cy="580324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21525" rIns="0" bIns="0" rtlCol="0" vert="horz">
            <a:spAutoFit/>
          </a:bodyPr>
          <a:lstStyle/>
          <a:p>
            <a:pPr marL="584200" marR="2274570">
              <a:lnSpc>
                <a:spcPct val="100000"/>
              </a:lnSpc>
              <a:spcBef>
                <a:spcPts val="100"/>
              </a:spcBef>
            </a:pPr>
            <a:r>
              <a:rPr dirty="0" sz="3600" b="0">
                <a:solidFill>
                  <a:srgbClr val="FFFFFF"/>
                </a:solidFill>
                <a:latin typeface="Trebuchet MS"/>
                <a:cs typeface="Trebuchet MS"/>
              </a:rPr>
              <a:t>Пролунав</a:t>
            </a:r>
            <a:r>
              <a:rPr dirty="0" sz="3600" spc="-75" b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600" b="0">
                <a:solidFill>
                  <a:srgbClr val="FFFFFF"/>
                </a:solidFill>
                <a:latin typeface="Trebuchet MS"/>
                <a:cs typeface="Trebuchet MS"/>
              </a:rPr>
              <a:t>уже</a:t>
            </a:r>
            <a:r>
              <a:rPr dirty="0" sz="3600" spc="-75" b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600" spc="-10" b="0">
                <a:solidFill>
                  <a:srgbClr val="FFFFFF"/>
                </a:solidFill>
                <a:latin typeface="Trebuchet MS"/>
                <a:cs typeface="Trebuchet MS"/>
              </a:rPr>
              <a:t>дзвінок, </a:t>
            </a:r>
            <a:r>
              <a:rPr dirty="0" sz="3600" b="0">
                <a:solidFill>
                  <a:srgbClr val="FFFFFF"/>
                </a:solidFill>
                <a:latin typeface="Trebuchet MS"/>
                <a:cs typeface="Trebuchet MS"/>
              </a:rPr>
              <a:t>Починається</a:t>
            </a:r>
            <a:r>
              <a:rPr dirty="0" sz="3600" spc="-204" b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600" spc="-10" b="0">
                <a:solidFill>
                  <a:srgbClr val="FFFFFF"/>
                </a:solidFill>
                <a:latin typeface="Trebuchet MS"/>
                <a:cs typeface="Trebuchet MS"/>
              </a:rPr>
              <a:t>урок.</a:t>
            </a:r>
            <a:endParaRPr sz="3600">
              <a:latin typeface="Trebuchet MS"/>
              <a:cs typeface="Trebuchet MS"/>
            </a:endParaRPr>
          </a:p>
          <a:p>
            <a:pPr marL="584200">
              <a:lnSpc>
                <a:spcPct val="100000"/>
              </a:lnSpc>
            </a:pPr>
            <a:r>
              <a:rPr dirty="0" sz="3600" b="0">
                <a:solidFill>
                  <a:srgbClr val="FFFFFF"/>
                </a:solidFill>
                <a:latin typeface="Trebuchet MS"/>
                <a:cs typeface="Trebuchet MS"/>
              </a:rPr>
              <a:t>Тож</a:t>
            </a:r>
            <a:r>
              <a:rPr dirty="0" sz="3600" spc="-35" b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600" b="0">
                <a:solidFill>
                  <a:srgbClr val="FFFFFF"/>
                </a:solidFill>
                <a:latin typeface="Trebuchet MS"/>
                <a:cs typeface="Trebuchet MS"/>
              </a:rPr>
              <a:t>і</a:t>
            </a:r>
            <a:r>
              <a:rPr dirty="0" sz="3600" spc="-35" b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600" b="0">
                <a:solidFill>
                  <a:srgbClr val="FFFFFF"/>
                </a:solidFill>
                <a:latin typeface="Trebuchet MS"/>
                <a:cs typeface="Trebuchet MS"/>
              </a:rPr>
              <a:t>ми</a:t>
            </a:r>
            <a:r>
              <a:rPr dirty="0" sz="3600" spc="-35" b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600" b="0">
                <a:solidFill>
                  <a:srgbClr val="FFFFFF"/>
                </a:solidFill>
                <a:latin typeface="Trebuchet MS"/>
                <a:cs typeface="Trebuchet MS"/>
              </a:rPr>
              <a:t>часу</a:t>
            </a:r>
            <a:r>
              <a:rPr dirty="0" sz="3600" spc="-35" b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600" b="0">
                <a:solidFill>
                  <a:srgbClr val="FFFFFF"/>
                </a:solidFill>
                <a:latin typeface="Trebuchet MS"/>
                <a:cs typeface="Trebuchet MS"/>
              </a:rPr>
              <a:t>не</a:t>
            </a:r>
            <a:r>
              <a:rPr dirty="0" sz="3600" spc="-35" b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600" b="0">
                <a:solidFill>
                  <a:srgbClr val="FFFFFF"/>
                </a:solidFill>
                <a:latin typeface="Trebuchet MS"/>
                <a:cs typeface="Trebuchet MS"/>
              </a:rPr>
              <a:t>гаємо</a:t>
            </a:r>
            <a:r>
              <a:rPr dirty="0" sz="3600" spc="-30" b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600" spc="-50" b="0">
                <a:solidFill>
                  <a:srgbClr val="FFFFFF"/>
                </a:solidFill>
                <a:latin typeface="Trebuchet MS"/>
                <a:cs typeface="Trebuchet MS"/>
              </a:rPr>
              <a:t>…</a:t>
            </a:r>
            <a:endParaRPr sz="3600">
              <a:latin typeface="Trebuchet MS"/>
              <a:cs typeface="Trebuchet MS"/>
            </a:endParaRPr>
          </a:p>
          <a:p>
            <a:pPr marL="584200">
              <a:lnSpc>
                <a:spcPct val="100000"/>
              </a:lnSpc>
            </a:pPr>
            <a:r>
              <a:rPr dirty="0" sz="3600" b="0">
                <a:solidFill>
                  <a:srgbClr val="FFFFFF"/>
                </a:solidFill>
                <a:latin typeface="Trebuchet MS"/>
                <a:cs typeface="Trebuchet MS"/>
              </a:rPr>
              <a:t>Урок</a:t>
            </a:r>
            <a:r>
              <a:rPr dirty="0" sz="3600" spc="-50" b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600" b="0">
                <a:solidFill>
                  <a:srgbClr val="FFFFFF"/>
                </a:solidFill>
                <a:latin typeface="Trebuchet MS"/>
                <a:cs typeface="Trebuchet MS"/>
              </a:rPr>
              <a:t>наш</a:t>
            </a:r>
            <a:r>
              <a:rPr dirty="0" sz="3600" spc="-45" b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600" b="0">
                <a:solidFill>
                  <a:srgbClr val="FFFFFF"/>
                </a:solidFill>
                <a:latin typeface="Trebuchet MS"/>
                <a:cs typeface="Trebuchet MS"/>
              </a:rPr>
              <a:t>швидше</a:t>
            </a:r>
            <a:r>
              <a:rPr dirty="0" sz="3600" spc="-50" b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3600" spc="-10" b="0">
                <a:solidFill>
                  <a:srgbClr val="FFFFFF"/>
                </a:solidFill>
                <a:latin typeface="Trebuchet MS"/>
                <a:cs typeface="Trebuchet MS"/>
              </a:rPr>
              <a:t>розпочинаємо.</a:t>
            </a:r>
            <a:endParaRPr sz="3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06471" y="133498"/>
          <a:ext cx="11555095" cy="6580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12465"/>
                <a:gridCol w="2755265"/>
                <a:gridCol w="2755264"/>
                <a:gridCol w="2743200"/>
              </a:tblGrid>
              <a:tr h="10629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356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90805" marR="526415" indent="1231900">
                        <a:lnSpc>
                          <a:spcPct val="100000"/>
                        </a:lnSpc>
                      </a:pPr>
                      <a:r>
                        <a:rPr dirty="0" u="sng" sz="1600" b="1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Trebuchet MS"/>
                          <a:cs typeface="Trebuchet MS"/>
                        </a:rPr>
                        <a:t>Ловці</a:t>
                      </a:r>
                      <a:r>
                        <a:rPr dirty="0" u="sng" sz="1600" spc="-25" b="1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u="sng" sz="1600" b="1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Trebuchet MS"/>
                          <a:cs typeface="Trebuchet MS"/>
                        </a:rPr>
                        <a:t>див</a:t>
                      </a:r>
                      <a:r>
                        <a:rPr dirty="0" u="sng" sz="1600" spc="-20" b="1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>
                          <a:latin typeface="Trebuchet MS"/>
                          <a:cs typeface="Trebuchet MS"/>
                        </a:rPr>
                        <a:t>(</a:t>
                      </a:r>
                      <a:r>
                        <a:rPr dirty="0" sz="1400" spc="-2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50">
                          <a:latin typeface="Trebuchet MS"/>
                          <a:cs typeface="Trebuchet MS"/>
                        </a:rPr>
                        <a:t>я </a:t>
                      </a:r>
                      <a:r>
                        <a:rPr dirty="0" sz="1400">
                          <a:latin typeface="Trebuchet MS"/>
                          <a:cs typeface="Trebuchet MS"/>
                        </a:rPr>
                        <a:t>швидко</a:t>
                      </a:r>
                      <a:r>
                        <a:rPr dirty="0" sz="1400" spc="-4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>
                          <a:latin typeface="Trebuchet MS"/>
                          <a:cs typeface="Trebuchet MS"/>
                        </a:rPr>
                        <a:t>та</a:t>
                      </a:r>
                      <a:r>
                        <a:rPr dirty="0" sz="1400" spc="-3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>
                          <a:latin typeface="Trebuchet MS"/>
                          <a:cs typeface="Trebuchet MS"/>
                        </a:rPr>
                        <a:t>правильно</a:t>
                      </a:r>
                      <a:r>
                        <a:rPr dirty="0" sz="1400" spc="-4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10">
                          <a:latin typeface="Trebuchet MS"/>
                          <a:cs typeface="Trebuchet MS"/>
                        </a:rPr>
                        <a:t>обчислив (ла)).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B="0" marT="10922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8425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u="sng" sz="1600" b="1">
                          <a:solidFill>
                            <a:srgbClr val="E74C21"/>
                          </a:solidFill>
                          <a:uFill>
                            <a:solidFill>
                              <a:srgbClr val="E74C21"/>
                            </a:solidFill>
                          </a:uFill>
                          <a:latin typeface="Trebuchet MS"/>
                          <a:cs typeface="Trebuchet MS"/>
                        </a:rPr>
                        <a:t>Чарівні</a:t>
                      </a:r>
                      <a:r>
                        <a:rPr dirty="0" u="sng" sz="1600" spc="-45" b="1">
                          <a:solidFill>
                            <a:srgbClr val="E74C21"/>
                          </a:solidFill>
                          <a:uFill>
                            <a:solidFill>
                              <a:srgbClr val="E74C21"/>
                            </a:solidFill>
                          </a:u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u="sng" sz="1600" spc="-10" b="1">
                          <a:solidFill>
                            <a:srgbClr val="E74C21"/>
                          </a:solidFill>
                          <a:uFill>
                            <a:solidFill>
                              <a:srgbClr val="E74C21"/>
                            </a:solidFill>
                          </a:uFill>
                          <a:latin typeface="Trebuchet MS"/>
                          <a:cs typeface="Trebuchet MS"/>
                        </a:rPr>
                        <a:t>демонстратори</a:t>
                      </a:r>
                      <a:endParaRPr sz="1600">
                        <a:latin typeface="Trebuchet MS"/>
                        <a:cs typeface="Trebuchet MS"/>
                      </a:endParaRPr>
                    </a:p>
                    <a:p>
                      <a:pPr marL="90805" marR="1860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400">
                          <a:latin typeface="Trebuchet MS"/>
                          <a:cs typeface="Trebuchet MS"/>
                        </a:rPr>
                        <a:t>(я</a:t>
                      </a:r>
                      <a:r>
                        <a:rPr dirty="0" sz="1400" spc="-2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>
                          <a:latin typeface="Trebuchet MS"/>
                          <a:cs typeface="Trebuchet MS"/>
                        </a:rPr>
                        <a:t>чітко</a:t>
                      </a:r>
                      <a:r>
                        <a:rPr dirty="0" sz="1400" spc="-1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10">
                          <a:latin typeface="Trebuchet MS"/>
                          <a:cs typeface="Trebuchet MS"/>
                        </a:rPr>
                        <a:t>відтворив(ла)</a:t>
                      </a:r>
                      <a:r>
                        <a:rPr dirty="0" sz="1400" spc="-1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10">
                          <a:latin typeface="Trebuchet MS"/>
                          <a:cs typeface="Trebuchet MS"/>
                        </a:rPr>
                        <a:t>нерівність</a:t>
                      </a:r>
                      <a:r>
                        <a:rPr dirty="0" sz="1400" spc="-1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25">
                          <a:latin typeface="Trebuchet MS"/>
                          <a:cs typeface="Trebuchet MS"/>
                        </a:rPr>
                        <a:t>за </a:t>
                      </a:r>
                      <a:r>
                        <a:rPr dirty="0" sz="1400">
                          <a:latin typeface="Trebuchet MS"/>
                          <a:cs typeface="Trebuchet MS"/>
                        </a:rPr>
                        <a:t>допомогою</a:t>
                      </a:r>
                      <a:r>
                        <a:rPr dirty="0" sz="1400" spc="-3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10">
                          <a:latin typeface="Trebuchet MS"/>
                          <a:cs typeface="Trebuchet MS"/>
                        </a:rPr>
                        <a:t>жестів).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84250">
                <a:tc>
                  <a:txBody>
                    <a:bodyPr/>
                    <a:lstStyle/>
                    <a:p>
                      <a:pPr marL="90805" marR="14986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u="sng" sz="1600" b="1">
                          <a:solidFill>
                            <a:srgbClr val="DD5F00"/>
                          </a:solidFill>
                          <a:uFill>
                            <a:solidFill>
                              <a:srgbClr val="DD5F00"/>
                            </a:solidFill>
                          </a:uFill>
                          <a:latin typeface="Trebuchet MS"/>
                          <a:cs typeface="Trebuchet MS"/>
                        </a:rPr>
                        <a:t>Архітектори</a:t>
                      </a:r>
                      <a:r>
                        <a:rPr dirty="0" u="sng" sz="1600" spc="-75" b="1">
                          <a:solidFill>
                            <a:srgbClr val="DD5F00"/>
                          </a:solidFill>
                          <a:uFill>
                            <a:solidFill>
                              <a:srgbClr val="DD5F00"/>
                            </a:solidFill>
                          </a:u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u="sng" sz="1600" b="1">
                          <a:solidFill>
                            <a:srgbClr val="DD5F00"/>
                          </a:solidFill>
                          <a:uFill>
                            <a:solidFill>
                              <a:srgbClr val="DD5F00"/>
                            </a:solidFill>
                          </a:uFill>
                          <a:latin typeface="Trebuchet MS"/>
                          <a:cs typeface="Trebuchet MS"/>
                        </a:rPr>
                        <a:t>простору</a:t>
                      </a:r>
                      <a:r>
                        <a:rPr dirty="0" u="sng" sz="1600" spc="-70" b="1">
                          <a:solidFill>
                            <a:srgbClr val="DD5F00"/>
                          </a:solidFill>
                          <a:uFill>
                            <a:solidFill>
                              <a:srgbClr val="DD5F00"/>
                            </a:solidFill>
                          </a:u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10">
                          <a:latin typeface="Trebuchet MS"/>
                          <a:cs typeface="Trebuchet MS"/>
                        </a:rPr>
                        <a:t>(виділяю </a:t>
                      </a:r>
                      <a:r>
                        <a:rPr dirty="0" sz="1400">
                          <a:latin typeface="Trebuchet MS"/>
                          <a:cs typeface="Trebuchet MS"/>
                        </a:rPr>
                        <a:t>головні</a:t>
                      </a:r>
                      <a:r>
                        <a:rPr dirty="0" sz="1400" spc="-5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>
                          <a:latin typeface="Trebuchet MS"/>
                          <a:cs typeface="Trebuchet MS"/>
                        </a:rPr>
                        <a:t>слова</a:t>
                      </a:r>
                      <a:r>
                        <a:rPr dirty="0" sz="1400" spc="-5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>
                          <a:latin typeface="Trebuchet MS"/>
                          <a:cs typeface="Trebuchet MS"/>
                        </a:rPr>
                        <a:t>задачі,</a:t>
                      </a:r>
                      <a:r>
                        <a:rPr dirty="0" sz="1400" spc="-5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>
                          <a:latin typeface="Trebuchet MS"/>
                          <a:cs typeface="Trebuchet MS"/>
                        </a:rPr>
                        <a:t>розв’язую</a:t>
                      </a:r>
                      <a:r>
                        <a:rPr dirty="0" sz="1400" spc="-5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25">
                          <a:latin typeface="Trebuchet MS"/>
                          <a:cs typeface="Trebuchet MS"/>
                        </a:rPr>
                        <a:t>її, </a:t>
                      </a:r>
                      <a:r>
                        <a:rPr dirty="0" sz="1400" spc="-10">
                          <a:latin typeface="Trebuchet MS"/>
                          <a:cs typeface="Trebuchet MS"/>
                        </a:rPr>
                        <a:t>показую).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75360">
                <a:tc>
                  <a:txBody>
                    <a:bodyPr/>
                    <a:lstStyle/>
                    <a:p>
                      <a:pPr marL="90805" marR="432434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600" b="1">
                          <a:solidFill>
                            <a:srgbClr val="00B050"/>
                          </a:solidFill>
                          <a:latin typeface="Trebuchet MS"/>
                          <a:cs typeface="Trebuchet MS"/>
                        </a:rPr>
                        <a:t>Відкриваємо</a:t>
                      </a:r>
                      <a:r>
                        <a:rPr dirty="0" sz="1600" spc="-60" b="1">
                          <a:solidFill>
                            <a:srgbClr val="00B05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600" b="1">
                          <a:solidFill>
                            <a:srgbClr val="00B050"/>
                          </a:solidFill>
                          <a:latin typeface="Trebuchet MS"/>
                          <a:cs typeface="Trebuchet MS"/>
                        </a:rPr>
                        <a:t>світ</a:t>
                      </a:r>
                      <a:r>
                        <a:rPr dirty="0" sz="1600" spc="-60" b="1">
                          <a:solidFill>
                            <a:srgbClr val="00B05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600" spc="-10" b="1">
                          <a:solidFill>
                            <a:srgbClr val="00B050"/>
                          </a:solidFill>
                          <a:latin typeface="Trebuchet MS"/>
                          <a:cs typeface="Trebuchet MS"/>
                        </a:rPr>
                        <a:t>таємниць 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(розумію,</a:t>
                      </a:r>
                      <a:r>
                        <a:rPr dirty="0" sz="1400" spc="-9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запам’ятовую,</a:t>
                      </a:r>
                      <a:r>
                        <a:rPr dirty="0" sz="1400" spc="-9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20" b="1">
                          <a:latin typeface="Trebuchet MS"/>
                          <a:cs typeface="Trebuchet MS"/>
                        </a:rPr>
                        <a:t>вмію 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письмово</a:t>
                      </a:r>
                      <a:r>
                        <a:rPr dirty="0" sz="1400" spc="-2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множити</a:t>
                      </a:r>
                      <a:r>
                        <a:rPr dirty="0" sz="1400" spc="-2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на</a:t>
                      </a:r>
                      <a:r>
                        <a:rPr dirty="0" sz="1400" spc="-2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10" b="1">
                          <a:latin typeface="Trebuchet MS"/>
                          <a:cs typeface="Trebuchet MS"/>
                        </a:rPr>
                        <a:t>кругле число)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68985">
                <a:tc>
                  <a:txBody>
                    <a:bodyPr/>
                    <a:lstStyle/>
                    <a:p>
                      <a:pPr marL="90805" marR="20447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600" b="1">
                          <a:solidFill>
                            <a:srgbClr val="285FFF"/>
                          </a:solidFill>
                          <a:latin typeface="Trebuchet MS"/>
                          <a:cs typeface="Trebuchet MS"/>
                        </a:rPr>
                        <a:t>Математичний</a:t>
                      </a:r>
                      <a:r>
                        <a:rPr dirty="0" sz="1600" spc="-55" b="1">
                          <a:solidFill>
                            <a:srgbClr val="285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600" b="1">
                          <a:solidFill>
                            <a:srgbClr val="285FFF"/>
                          </a:solidFill>
                          <a:latin typeface="Trebuchet MS"/>
                          <a:cs typeface="Trebuchet MS"/>
                        </a:rPr>
                        <a:t>код</a:t>
                      </a:r>
                      <a:r>
                        <a:rPr dirty="0" sz="1600" spc="-50" b="1">
                          <a:solidFill>
                            <a:srgbClr val="285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10">
                          <a:latin typeface="Trebuchet MS"/>
                          <a:cs typeface="Trebuchet MS"/>
                        </a:rPr>
                        <a:t>(застосовую </a:t>
                      </a:r>
                      <a:r>
                        <a:rPr dirty="0" sz="1400">
                          <a:latin typeface="Trebuchet MS"/>
                          <a:cs typeface="Trebuchet MS"/>
                        </a:rPr>
                        <a:t>знання</a:t>
                      </a:r>
                      <a:r>
                        <a:rPr dirty="0" sz="1400" spc="-4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>
                          <a:latin typeface="Trebuchet MS"/>
                          <a:cs typeface="Trebuchet MS"/>
                        </a:rPr>
                        <a:t>на</a:t>
                      </a:r>
                      <a:r>
                        <a:rPr dirty="0" sz="1400" spc="-3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10">
                          <a:latin typeface="Trebuchet MS"/>
                          <a:cs typeface="Trebuchet MS"/>
                        </a:rPr>
                        <a:t>практиці)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68985">
                <a:tc>
                  <a:txBody>
                    <a:bodyPr/>
                    <a:lstStyle/>
                    <a:p>
                      <a:pPr marL="91440" marR="6629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u="sng" sz="1600" b="1">
                          <a:solidFill>
                            <a:srgbClr val="F935A5"/>
                          </a:solidFill>
                          <a:uFill>
                            <a:solidFill>
                              <a:srgbClr val="F935A5"/>
                            </a:solidFill>
                          </a:uFill>
                          <a:latin typeface="Trebuchet MS"/>
                          <a:cs typeface="Trebuchet MS"/>
                        </a:rPr>
                        <a:t>Творчі</a:t>
                      </a:r>
                      <a:r>
                        <a:rPr dirty="0" u="sng" sz="1600" spc="-65" b="1">
                          <a:solidFill>
                            <a:srgbClr val="F935A5"/>
                          </a:solidFill>
                          <a:uFill>
                            <a:solidFill>
                              <a:srgbClr val="F935A5"/>
                            </a:solidFill>
                          </a:u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u="sng" sz="1600" b="1">
                          <a:solidFill>
                            <a:srgbClr val="F935A5"/>
                          </a:solidFill>
                          <a:uFill>
                            <a:solidFill>
                              <a:srgbClr val="F935A5"/>
                            </a:solidFill>
                          </a:uFill>
                          <a:latin typeface="Trebuchet MS"/>
                          <a:cs typeface="Trebuchet MS"/>
                        </a:rPr>
                        <a:t>умільці</a:t>
                      </a:r>
                      <a:r>
                        <a:rPr dirty="0" u="sng" sz="1600" spc="-60" b="1">
                          <a:solidFill>
                            <a:srgbClr val="F935A5"/>
                          </a:solidFill>
                          <a:uFill>
                            <a:solidFill>
                              <a:srgbClr val="F935A5"/>
                            </a:solidFill>
                          </a:u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>
                          <a:latin typeface="Trebuchet MS"/>
                          <a:cs typeface="Trebuchet MS"/>
                        </a:rPr>
                        <a:t>(активно</a:t>
                      </a:r>
                      <a:r>
                        <a:rPr dirty="0" sz="1400" spc="-6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25">
                          <a:latin typeface="Trebuchet MS"/>
                          <a:cs typeface="Trebuchet MS"/>
                        </a:rPr>
                        <a:t>та </a:t>
                      </a:r>
                      <a:r>
                        <a:rPr dirty="0" sz="1400">
                          <a:latin typeface="Trebuchet MS"/>
                          <a:cs typeface="Trebuchet MS"/>
                        </a:rPr>
                        <a:t>творчо</a:t>
                      </a:r>
                      <a:r>
                        <a:rPr dirty="0" sz="1400" spc="-25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>
                          <a:latin typeface="Trebuchet MS"/>
                          <a:cs typeface="Trebuchet MS"/>
                        </a:rPr>
                        <a:t>працюю</a:t>
                      </a:r>
                      <a:r>
                        <a:rPr dirty="0" sz="1400" spc="-2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>
                          <a:latin typeface="Trebuchet MS"/>
                          <a:cs typeface="Trebuchet MS"/>
                        </a:rPr>
                        <a:t>у</a:t>
                      </a:r>
                      <a:r>
                        <a:rPr dirty="0" sz="1400" spc="-2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10">
                          <a:latin typeface="Trebuchet MS"/>
                          <a:cs typeface="Trebuchet MS"/>
                        </a:rPr>
                        <a:t>команді).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 marL="171450">
                        <a:lnSpc>
                          <a:spcPct val="100000"/>
                        </a:lnSpc>
                      </a:pPr>
                      <a:r>
                        <a:rPr dirty="0" sz="900" spc="-10">
                          <a:solidFill>
                            <a:srgbClr val="888888"/>
                          </a:solidFill>
                          <a:latin typeface="Trebuchet MS"/>
                          <a:cs typeface="Trebuchet MS"/>
                        </a:rPr>
                        <a:t>29.10.2026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B="0" marT="6667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110" name="object 110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457464" y="176166"/>
            <a:ext cx="1149443" cy="966266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4683112" y="374128"/>
            <a:ext cx="510540" cy="535305"/>
            <a:chOff x="4683112" y="374128"/>
            <a:chExt cx="510540" cy="535305"/>
          </a:xfrm>
        </p:grpSpPr>
        <p:sp>
          <p:nvSpPr>
            <p:cNvPr id="6" name="object 6"/>
            <p:cNvSpPr/>
            <p:nvPr/>
          </p:nvSpPr>
          <p:spPr>
            <a:xfrm>
              <a:off x="4689462" y="380478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39" h="522605">
                  <a:moveTo>
                    <a:pt x="497539" y="0"/>
                  </a:moveTo>
                  <a:lnTo>
                    <a:pt x="0" y="0"/>
                  </a:lnTo>
                  <a:lnTo>
                    <a:pt x="0" y="522528"/>
                  </a:lnTo>
                  <a:lnTo>
                    <a:pt x="497539" y="522528"/>
                  </a:lnTo>
                  <a:lnTo>
                    <a:pt x="497539" y="0"/>
                  </a:lnTo>
                  <a:close/>
                </a:path>
              </a:pathLst>
            </a:custGeom>
            <a:solidFill>
              <a:srgbClr val="0070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689462" y="380478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39" h="522605">
                  <a:moveTo>
                    <a:pt x="0" y="0"/>
                  </a:moveTo>
                  <a:lnTo>
                    <a:pt x="497539" y="0"/>
                  </a:lnTo>
                  <a:lnTo>
                    <a:pt x="497539" y="522528"/>
                  </a:lnTo>
                  <a:lnTo>
                    <a:pt x="0" y="522528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E74C21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89462" y="380478"/>
              <a:ext cx="497539" cy="52252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689462" y="380478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39" h="522605">
                  <a:moveTo>
                    <a:pt x="0" y="0"/>
                  </a:moveTo>
                  <a:lnTo>
                    <a:pt x="497539" y="0"/>
                  </a:lnTo>
                  <a:lnTo>
                    <a:pt x="497539" y="522528"/>
                  </a:lnTo>
                  <a:lnTo>
                    <a:pt x="0" y="522528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E74C2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7357262" y="391683"/>
            <a:ext cx="510540" cy="535305"/>
            <a:chOff x="7357262" y="391683"/>
            <a:chExt cx="510540" cy="535305"/>
          </a:xfrm>
        </p:grpSpPr>
        <p:sp>
          <p:nvSpPr>
            <p:cNvPr id="11" name="object 11"/>
            <p:cNvSpPr/>
            <p:nvPr/>
          </p:nvSpPr>
          <p:spPr>
            <a:xfrm>
              <a:off x="7363612" y="398033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40" h="522605">
                  <a:moveTo>
                    <a:pt x="497539" y="0"/>
                  </a:moveTo>
                  <a:lnTo>
                    <a:pt x="0" y="0"/>
                  </a:lnTo>
                  <a:lnTo>
                    <a:pt x="0" y="522528"/>
                  </a:lnTo>
                  <a:lnTo>
                    <a:pt x="497539" y="522528"/>
                  </a:lnTo>
                  <a:lnTo>
                    <a:pt x="497539" y="0"/>
                  </a:lnTo>
                  <a:close/>
                </a:path>
              </a:pathLst>
            </a:custGeom>
            <a:solidFill>
              <a:srgbClr val="0070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7363612" y="398033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40" h="522605">
                  <a:moveTo>
                    <a:pt x="0" y="0"/>
                  </a:moveTo>
                  <a:lnTo>
                    <a:pt x="497539" y="0"/>
                  </a:lnTo>
                  <a:lnTo>
                    <a:pt x="497539" y="522528"/>
                  </a:lnTo>
                  <a:lnTo>
                    <a:pt x="0" y="522528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E74C21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63612" y="398033"/>
              <a:ext cx="497539" cy="522528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7363612" y="398033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40" h="522605">
                  <a:moveTo>
                    <a:pt x="0" y="0"/>
                  </a:moveTo>
                  <a:lnTo>
                    <a:pt x="497539" y="0"/>
                  </a:lnTo>
                  <a:lnTo>
                    <a:pt x="497539" y="522528"/>
                  </a:lnTo>
                  <a:lnTo>
                    <a:pt x="0" y="522528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E74C2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/>
          <p:cNvGrpSpPr/>
          <p:nvPr/>
        </p:nvGrpSpPr>
        <p:grpSpPr>
          <a:xfrm>
            <a:off x="9719068" y="391683"/>
            <a:ext cx="510540" cy="535305"/>
            <a:chOff x="9719068" y="391683"/>
            <a:chExt cx="510540" cy="535305"/>
          </a:xfrm>
        </p:grpSpPr>
        <p:sp>
          <p:nvSpPr>
            <p:cNvPr id="16" name="object 16"/>
            <p:cNvSpPr/>
            <p:nvPr/>
          </p:nvSpPr>
          <p:spPr>
            <a:xfrm>
              <a:off x="9725418" y="398033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40" h="522605">
                  <a:moveTo>
                    <a:pt x="497539" y="0"/>
                  </a:moveTo>
                  <a:lnTo>
                    <a:pt x="0" y="0"/>
                  </a:lnTo>
                  <a:lnTo>
                    <a:pt x="0" y="522528"/>
                  </a:lnTo>
                  <a:lnTo>
                    <a:pt x="497539" y="522528"/>
                  </a:lnTo>
                  <a:lnTo>
                    <a:pt x="497539" y="0"/>
                  </a:lnTo>
                  <a:close/>
                </a:path>
              </a:pathLst>
            </a:custGeom>
            <a:solidFill>
              <a:srgbClr val="0070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9725418" y="398033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40" h="522605">
                  <a:moveTo>
                    <a:pt x="0" y="0"/>
                  </a:moveTo>
                  <a:lnTo>
                    <a:pt x="497539" y="0"/>
                  </a:lnTo>
                  <a:lnTo>
                    <a:pt x="497539" y="522528"/>
                  </a:lnTo>
                  <a:lnTo>
                    <a:pt x="0" y="522528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E74C21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25418" y="398033"/>
              <a:ext cx="497539" cy="52252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9725418" y="398033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40" h="522605">
                  <a:moveTo>
                    <a:pt x="0" y="0"/>
                  </a:moveTo>
                  <a:lnTo>
                    <a:pt x="497539" y="0"/>
                  </a:lnTo>
                  <a:lnTo>
                    <a:pt x="497539" y="522528"/>
                  </a:lnTo>
                  <a:lnTo>
                    <a:pt x="0" y="522528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E74C2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11" name="object 111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398738" y="1258200"/>
            <a:ext cx="1262231" cy="439978"/>
          </a:xfrm>
          <a:prstGeom prst="rect">
            <a:avLst/>
          </a:prstGeom>
        </p:spPr>
      </p:pic>
      <p:grpSp>
        <p:nvGrpSpPr>
          <p:cNvPr id="45" name="object 45"/>
          <p:cNvGrpSpPr/>
          <p:nvPr/>
        </p:nvGrpSpPr>
        <p:grpSpPr>
          <a:xfrm>
            <a:off x="4683112" y="1394079"/>
            <a:ext cx="510540" cy="535305"/>
            <a:chOff x="4683112" y="1394079"/>
            <a:chExt cx="510540" cy="535305"/>
          </a:xfrm>
        </p:grpSpPr>
        <p:sp>
          <p:nvSpPr>
            <p:cNvPr id="46" name="object 46"/>
            <p:cNvSpPr/>
            <p:nvPr/>
          </p:nvSpPr>
          <p:spPr>
            <a:xfrm>
              <a:off x="4689462" y="1400429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39" h="522605">
                  <a:moveTo>
                    <a:pt x="497539" y="0"/>
                  </a:moveTo>
                  <a:lnTo>
                    <a:pt x="0" y="0"/>
                  </a:lnTo>
                  <a:lnTo>
                    <a:pt x="0" y="522528"/>
                  </a:lnTo>
                  <a:lnTo>
                    <a:pt x="497539" y="522528"/>
                  </a:lnTo>
                  <a:lnTo>
                    <a:pt x="497539" y="0"/>
                  </a:lnTo>
                  <a:close/>
                </a:path>
              </a:pathLst>
            </a:custGeom>
            <a:solidFill>
              <a:srgbClr val="0070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4689462" y="1400429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39" h="522605">
                  <a:moveTo>
                    <a:pt x="0" y="0"/>
                  </a:moveTo>
                  <a:lnTo>
                    <a:pt x="497539" y="0"/>
                  </a:lnTo>
                  <a:lnTo>
                    <a:pt x="497539" y="522528"/>
                  </a:lnTo>
                  <a:lnTo>
                    <a:pt x="0" y="522528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E74C21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8" name="object 4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689462" y="1400429"/>
              <a:ext cx="497539" cy="522528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4689462" y="1400429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39" h="522605">
                  <a:moveTo>
                    <a:pt x="0" y="0"/>
                  </a:moveTo>
                  <a:lnTo>
                    <a:pt x="497539" y="0"/>
                  </a:lnTo>
                  <a:lnTo>
                    <a:pt x="497539" y="522528"/>
                  </a:lnTo>
                  <a:lnTo>
                    <a:pt x="0" y="522528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E74C2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0" name="object 40"/>
          <p:cNvGrpSpPr/>
          <p:nvPr/>
        </p:nvGrpSpPr>
        <p:grpSpPr>
          <a:xfrm>
            <a:off x="7372908" y="1371612"/>
            <a:ext cx="510540" cy="535305"/>
            <a:chOff x="7372908" y="1371612"/>
            <a:chExt cx="510540" cy="535305"/>
          </a:xfrm>
        </p:grpSpPr>
        <p:sp>
          <p:nvSpPr>
            <p:cNvPr id="41" name="object 41"/>
            <p:cNvSpPr/>
            <p:nvPr/>
          </p:nvSpPr>
          <p:spPr>
            <a:xfrm>
              <a:off x="7379258" y="1377962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40" h="522605">
                  <a:moveTo>
                    <a:pt x="497539" y="0"/>
                  </a:moveTo>
                  <a:lnTo>
                    <a:pt x="0" y="0"/>
                  </a:lnTo>
                  <a:lnTo>
                    <a:pt x="0" y="522528"/>
                  </a:lnTo>
                  <a:lnTo>
                    <a:pt x="497539" y="522528"/>
                  </a:lnTo>
                  <a:lnTo>
                    <a:pt x="497539" y="0"/>
                  </a:lnTo>
                  <a:close/>
                </a:path>
              </a:pathLst>
            </a:custGeom>
            <a:solidFill>
              <a:srgbClr val="0070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7379258" y="1377962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40" h="522605">
                  <a:moveTo>
                    <a:pt x="0" y="0"/>
                  </a:moveTo>
                  <a:lnTo>
                    <a:pt x="497539" y="0"/>
                  </a:lnTo>
                  <a:lnTo>
                    <a:pt x="497539" y="522528"/>
                  </a:lnTo>
                  <a:lnTo>
                    <a:pt x="0" y="522528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E74C21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3" name="object 4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379258" y="1377962"/>
              <a:ext cx="497539" cy="522528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7379258" y="1377962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40" h="522605">
                  <a:moveTo>
                    <a:pt x="0" y="0"/>
                  </a:moveTo>
                  <a:lnTo>
                    <a:pt x="497539" y="0"/>
                  </a:lnTo>
                  <a:lnTo>
                    <a:pt x="497539" y="522528"/>
                  </a:lnTo>
                  <a:lnTo>
                    <a:pt x="0" y="522528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E74C2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0" name="object 90"/>
          <p:cNvGrpSpPr/>
          <p:nvPr/>
        </p:nvGrpSpPr>
        <p:grpSpPr>
          <a:xfrm>
            <a:off x="9719068" y="1371409"/>
            <a:ext cx="510540" cy="535305"/>
            <a:chOff x="9719068" y="1371409"/>
            <a:chExt cx="510540" cy="535305"/>
          </a:xfrm>
        </p:grpSpPr>
        <p:sp>
          <p:nvSpPr>
            <p:cNvPr id="91" name="object 91"/>
            <p:cNvSpPr/>
            <p:nvPr/>
          </p:nvSpPr>
          <p:spPr>
            <a:xfrm>
              <a:off x="9725418" y="1377759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40" h="522605">
                  <a:moveTo>
                    <a:pt x="497539" y="0"/>
                  </a:moveTo>
                  <a:lnTo>
                    <a:pt x="0" y="0"/>
                  </a:lnTo>
                  <a:lnTo>
                    <a:pt x="0" y="522528"/>
                  </a:lnTo>
                  <a:lnTo>
                    <a:pt x="497539" y="522528"/>
                  </a:lnTo>
                  <a:lnTo>
                    <a:pt x="497539" y="0"/>
                  </a:lnTo>
                  <a:close/>
                </a:path>
              </a:pathLst>
            </a:custGeom>
            <a:solidFill>
              <a:srgbClr val="0070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9725418" y="1377759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40" h="522605">
                  <a:moveTo>
                    <a:pt x="0" y="0"/>
                  </a:moveTo>
                  <a:lnTo>
                    <a:pt x="497539" y="0"/>
                  </a:lnTo>
                  <a:lnTo>
                    <a:pt x="497539" y="522528"/>
                  </a:lnTo>
                  <a:lnTo>
                    <a:pt x="0" y="522528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E74C21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3" name="object 9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725418" y="1377759"/>
              <a:ext cx="497539" cy="522528"/>
            </a:xfrm>
            <a:prstGeom prst="rect">
              <a:avLst/>
            </a:prstGeom>
          </p:spPr>
        </p:pic>
        <p:sp>
          <p:nvSpPr>
            <p:cNvPr id="94" name="object 94"/>
            <p:cNvSpPr/>
            <p:nvPr/>
          </p:nvSpPr>
          <p:spPr>
            <a:xfrm>
              <a:off x="9725418" y="1377759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40" h="522605">
                  <a:moveTo>
                    <a:pt x="0" y="0"/>
                  </a:moveTo>
                  <a:lnTo>
                    <a:pt x="497539" y="0"/>
                  </a:lnTo>
                  <a:lnTo>
                    <a:pt x="497539" y="522528"/>
                  </a:lnTo>
                  <a:lnTo>
                    <a:pt x="0" y="522528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E74C2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0" name="object 50"/>
          <p:cNvGrpSpPr/>
          <p:nvPr/>
        </p:nvGrpSpPr>
        <p:grpSpPr>
          <a:xfrm>
            <a:off x="4683112" y="2456662"/>
            <a:ext cx="510540" cy="535305"/>
            <a:chOff x="4683112" y="2456662"/>
            <a:chExt cx="510540" cy="535305"/>
          </a:xfrm>
        </p:grpSpPr>
        <p:sp>
          <p:nvSpPr>
            <p:cNvPr id="51" name="object 51"/>
            <p:cNvSpPr/>
            <p:nvPr/>
          </p:nvSpPr>
          <p:spPr>
            <a:xfrm>
              <a:off x="4689462" y="2463012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39" h="522605">
                  <a:moveTo>
                    <a:pt x="497539" y="0"/>
                  </a:moveTo>
                  <a:lnTo>
                    <a:pt x="0" y="0"/>
                  </a:lnTo>
                  <a:lnTo>
                    <a:pt x="0" y="522528"/>
                  </a:lnTo>
                  <a:lnTo>
                    <a:pt x="497539" y="522528"/>
                  </a:lnTo>
                  <a:lnTo>
                    <a:pt x="497539" y="0"/>
                  </a:lnTo>
                  <a:close/>
                </a:path>
              </a:pathLst>
            </a:custGeom>
            <a:solidFill>
              <a:srgbClr val="0070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4689462" y="2463012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39" h="522605">
                  <a:moveTo>
                    <a:pt x="0" y="0"/>
                  </a:moveTo>
                  <a:lnTo>
                    <a:pt x="497539" y="0"/>
                  </a:lnTo>
                  <a:lnTo>
                    <a:pt x="497539" y="522528"/>
                  </a:lnTo>
                  <a:lnTo>
                    <a:pt x="0" y="522528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E74C21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3" name="object 5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689462" y="2463012"/>
              <a:ext cx="497539" cy="522528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4689462" y="2463012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39" h="522605">
                  <a:moveTo>
                    <a:pt x="0" y="0"/>
                  </a:moveTo>
                  <a:lnTo>
                    <a:pt x="497539" y="0"/>
                  </a:lnTo>
                  <a:lnTo>
                    <a:pt x="497539" y="522528"/>
                  </a:lnTo>
                  <a:lnTo>
                    <a:pt x="0" y="522528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E74C2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5" name="object 35"/>
          <p:cNvGrpSpPr/>
          <p:nvPr/>
        </p:nvGrpSpPr>
        <p:grpSpPr>
          <a:xfrm>
            <a:off x="7372908" y="2408783"/>
            <a:ext cx="510540" cy="535305"/>
            <a:chOff x="7372908" y="2408783"/>
            <a:chExt cx="510540" cy="535305"/>
          </a:xfrm>
        </p:grpSpPr>
        <p:sp>
          <p:nvSpPr>
            <p:cNvPr id="36" name="object 36"/>
            <p:cNvSpPr/>
            <p:nvPr/>
          </p:nvSpPr>
          <p:spPr>
            <a:xfrm>
              <a:off x="7379258" y="2415133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40" h="522605">
                  <a:moveTo>
                    <a:pt x="497539" y="0"/>
                  </a:moveTo>
                  <a:lnTo>
                    <a:pt x="0" y="0"/>
                  </a:lnTo>
                  <a:lnTo>
                    <a:pt x="0" y="522528"/>
                  </a:lnTo>
                  <a:lnTo>
                    <a:pt x="497539" y="522528"/>
                  </a:lnTo>
                  <a:lnTo>
                    <a:pt x="497539" y="0"/>
                  </a:lnTo>
                  <a:close/>
                </a:path>
              </a:pathLst>
            </a:custGeom>
            <a:solidFill>
              <a:srgbClr val="0070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7379258" y="2415133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40" h="522605">
                  <a:moveTo>
                    <a:pt x="0" y="0"/>
                  </a:moveTo>
                  <a:lnTo>
                    <a:pt x="497539" y="0"/>
                  </a:lnTo>
                  <a:lnTo>
                    <a:pt x="497539" y="522528"/>
                  </a:lnTo>
                  <a:lnTo>
                    <a:pt x="0" y="522528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E74C21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8" name="object 3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379258" y="2415133"/>
              <a:ext cx="497539" cy="522528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7379258" y="2415133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40" h="522605">
                  <a:moveTo>
                    <a:pt x="0" y="0"/>
                  </a:moveTo>
                  <a:lnTo>
                    <a:pt x="497539" y="0"/>
                  </a:lnTo>
                  <a:lnTo>
                    <a:pt x="497539" y="522528"/>
                  </a:lnTo>
                  <a:lnTo>
                    <a:pt x="0" y="522528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E74C2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12" name="object 112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2076132" y="2679064"/>
            <a:ext cx="1278508" cy="522528"/>
          </a:xfrm>
          <a:prstGeom prst="rect">
            <a:avLst/>
          </a:prstGeom>
        </p:spPr>
      </p:pic>
      <p:grpSp>
        <p:nvGrpSpPr>
          <p:cNvPr id="85" name="object 85"/>
          <p:cNvGrpSpPr/>
          <p:nvPr/>
        </p:nvGrpSpPr>
        <p:grpSpPr>
          <a:xfrm>
            <a:off x="9722701" y="2490914"/>
            <a:ext cx="510540" cy="535305"/>
            <a:chOff x="9722701" y="2490914"/>
            <a:chExt cx="510540" cy="535305"/>
          </a:xfrm>
        </p:grpSpPr>
        <p:sp>
          <p:nvSpPr>
            <p:cNvPr id="86" name="object 86"/>
            <p:cNvSpPr/>
            <p:nvPr/>
          </p:nvSpPr>
          <p:spPr>
            <a:xfrm>
              <a:off x="9729050" y="2497264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40" h="522605">
                  <a:moveTo>
                    <a:pt x="497539" y="0"/>
                  </a:moveTo>
                  <a:lnTo>
                    <a:pt x="0" y="0"/>
                  </a:lnTo>
                  <a:lnTo>
                    <a:pt x="0" y="522528"/>
                  </a:lnTo>
                  <a:lnTo>
                    <a:pt x="497539" y="522528"/>
                  </a:lnTo>
                  <a:lnTo>
                    <a:pt x="497539" y="0"/>
                  </a:lnTo>
                  <a:close/>
                </a:path>
              </a:pathLst>
            </a:custGeom>
            <a:solidFill>
              <a:srgbClr val="0070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9729050" y="2497264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40" h="522605">
                  <a:moveTo>
                    <a:pt x="0" y="0"/>
                  </a:moveTo>
                  <a:lnTo>
                    <a:pt x="497539" y="0"/>
                  </a:lnTo>
                  <a:lnTo>
                    <a:pt x="497539" y="522528"/>
                  </a:lnTo>
                  <a:lnTo>
                    <a:pt x="0" y="522528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E74C21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8" name="object 8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729050" y="2497264"/>
              <a:ext cx="497539" cy="522528"/>
            </a:xfrm>
            <a:prstGeom prst="rect">
              <a:avLst/>
            </a:prstGeom>
          </p:spPr>
        </p:pic>
        <p:sp>
          <p:nvSpPr>
            <p:cNvPr id="89" name="object 89"/>
            <p:cNvSpPr/>
            <p:nvPr/>
          </p:nvSpPr>
          <p:spPr>
            <a:xfrm>
              <a:off x="9729050" y="2497264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40" h="522605">
                  <a:moveTo>
                    <a:pt x="0" y="0"/>
                  </a:moveTo>
                  <a:lnTo>
                    <a:pt x="497539" y="0"/>
                  </a:lnTo>
                  <a:lnTo>
                    <a:pt x="497539" y="522528"/>
                  </a:lnTo>
                  <a:lnTo>
                    <a:pt x="0" y="522528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E74C2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5" name="object 55"/>
          <p:cNvGrpSpPr/>
          <p:nvPr/>
        </p:nvGrpSpPr>
        <p:grpSpPr>
          <a:xfrm>
            <a:off x="4683112" y="3448405"/>
            <a:ext cx="510540" cy="535305"/>
            <a:chOff x="4683112" y="3448405"/>
            <a:chExt cx="510540" cy="535305"/>
          </a:xfrm>
        </p:grpSpPr>
        <p:sp>
          <p:nvSpPr>
            <p:cNvPr id="56" name="object 56"/>
            <p:cNvSpPr/>
            <p:nvPr/>
          </p:nvSpPr>
          <p:spPr>
            <a:xfrm>
              <a:off x="4689462" y="3454755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39" h="522604">
                  <a:moveTo>
                    <a:pt x="497539" y="0"/>
                  </a:moveTo>
                  <a:lnTo>
                    <a:pt x="0" y="0"/>
                  </a:lnTo>
                  <a:lnTo>
                    <a:pt x="0" y="522528"/>
                  </a:lnTo>
                  <a:lnTo>
                    <a:pt x="497539" y="522528"/>
                  </a:lnTo>
                  <a:lnTo>
                    <a:pt x="497539" y="0"/>
                  </a:lnTo>
                  <a:close/>
                </a:path>
              </a:pathLst>
            </a:custGeom>
            <a:solidFill>
              <a:srgbClr val="0070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4689462" y="3454755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39" h="522604">
                  <a:moveTo>
                    <a:pt x="0" y="0"/>
                  </a:moveTo>
                  <a:lnTo>
                    <a:pt x="497539" y="0"/>
                  </a:lnTo>
                  <a:lnTo>
                    <a:pt x="497539" y="522528"/>
                  </a:lnTo>
                  <a:lnTo>
                    <a:pt x="0" y="522528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E74C21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8" name="object 5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689462" y="3454755"/>
              <a:ext cx="497539" cy="522528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4689462" y="3454755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39" h="522604">
                  <a:moveTo>
                    <a:pt x="0" y="0"/>
                  </a:moveTo>
                  <a:lnTo>
                    <a:pt x="497539" y="0"/>
                  </a:lnTo>
                  <a:lnTo>
                    <a:pt x="497539" y="522528"/>
                  </a:lnTo>
                  <a:lnTo>
                    <a:pt x="0" y="522528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E74C2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0" name="object 30"/>
          <p:cNvGrpSpPr/>
          <p:nvPr/>
        </p:nvGrpSpPr>
        <p:grpSpPr>
          <a:xfrm>
            <a:off x="7458964" y="3382162"/>
            <a:ext cx="510540" cy="535305"/>
            <a:chOff x="7458964" y="3382162"/>
            <a:chExt cx="510540" cy="535305"/>
          </a:xfrm>
        </p:grpSpPr>
        <p:sp>
          <p:nvSpPr>
            <p:cNvPr id="31" name="object 31"/>
            <p:cNvSpPr/>
            <p:nvPr/>
          </p:nvSpPr>
          <p:spPr>
            <a:xfrm>
              <a:off x="7465313" y="3388512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40" h="522604">
                  <a:moveTo>
                    <a:pt x="497539" y="0"/>
                  </a:moveTo>
                  <a:lnTo>
                    <a:pt x="0" y="0"/>
                  </a:lnTo>
                  <a:lnTo>
                    <a:pt x="0" y="522528"/>
                  </a:lnTo>
                  <a:lnTo>
                    <a:pt x="497539" y="522528"/>
                  </a:lnTo>
                  <a:lnTo>
                    <a:pt x="497539" y="0"/>
                  </a:lnTo>
                  <a:close/>
                </a:path>
              </a:pathLst>
            </a:custGeom>
            <a:solidFill>
              <a:srgbClr val="0070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7465313" y="3388512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40" h="522604">
                  <a:moveTo>
                    <a:pt x="0" y="0"/>
                  </a:moveTo>
                  <a:lnTo>
                    <a:pt x="497539" y="0"/>
                  </a:lnTo>
                  <a:lnTo>
                    <a:pt x="497539" y="522528"/>
                  </a:lnTo>
                  <a:lnTo>
                    <a:pt x="0" y="522528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E74C21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3" name="object 3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65313" y="3388512"/>
              <a:ext cx="497539" cy="522528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7465313" y="3388512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40" h="522604">
                  <a:moveTo>
                    <a:pt x="0" y="0"/>
                  </a:moveTo>
                  <a:lnTo>
                    <a:pt x="497539" y="0"/>
                  </a:lnTo>
                  <a:lnTo>
                    <a:pt x="497539" y="522528"/>
                  </a:lnTo>
                  <a:lnTo>
                    <a:pt x="0" y="522528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E74C2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13" name="object 113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346453" y="3696499"/>
            <a:ext cx="977765" cy="450519"/>
          </a:xfrm>
          <a:prstGeom prst="rect">
            <a:avLst/>
          </a:prstGeom>
        </p:spPr>
      </p:pic>
      <p:grpSp>
        <p:nvGrpSpPr>
          <p:cNvPr id="80" name="object 80"/>
          <p:cNvGrpSpPr/>
          <p:nvPr/>
        </p:nvGrpSpPr>
        <p:grpSpPr>
          <a:xfrm>
            <a:off x="9719068" y="3469081"/>
            <a:ext cx="510540" cy="535305"/>
            <a:chOff x="9719068" y="3469081"/>
            <a:chExt cx="510540" cy="535305"/>
          </a:xfrm>
        </p:grpSpPr>
        <p:sp>
          <p:nvSpPr>
            <p:cNvPr id="81" name="object 81"/>
            <p:cNvSpPr/>
            <p:nvPr/>
          </p:nvSpPr>
          <p:spPr>
            <a:xfrm>
              <a:off x="9725418" y="3475431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40" h="522604">
                  <a:moveTo>
                    <a:pt x="497539" y="0"/>
                  </a:moveTo>
                  <a:lnTo>
                    <a:pt x="0" y="0"/>
                  </a:lnTo>
                  <a:lnTo>
                    <a:pt x="0" y="522528"/>
                  </a:lnTo>
                  <a:lnTo>
                    <a:pt x="497539" y="522528"/>
                  </a:lnTo>
                  <a:lnTo>
                    <a:pt x="497539" y="0"/>
                  </a:lnTo>
                  <a:close/>
                </a:path>
              </a:pathLst>
            </a:custGeom>
            <a:solidFill>
              <a:srgbClr val="0070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9725418" y="3475431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40" h="522604">
                  <a:moveTo>
                    <a:pt x="0" y="0"/>
                  </a:moveTo>
                  <a:lnTo>
                    <a:pt x="497539" y="0"/>
                  </a:lnTo>
                  <a:lnTo>
                    <a:pt x="497539" y="522528"/>
                  </a:lnTo>
                  <a:lnTo>
                    <a:pt x="0" y="522528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E74C21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3" name="object 8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725418" y="3475431"/>
              <a:ext cx="497539" cy="522528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9725418" y="3475431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40" h="522604">
                  <a:moveTo>
                    <a:pt x="0" y="0"/>
                  </a:moveTo>
                  <a:lnTo>
                    <a:pt x="497539" y="0"/>
                  </a:lnTo>
                  <a:lnTo>
                    <a:pt x="497539" y="522528"/>
                  </a:lnTo>
                  <a:lnTo>
                    <a:pt x="0" y="522528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E74C2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0" name="object 60"/>
          <p:cNvGrpSpPr/>
          <p:nvPr/>
        </p:nvGrpSpPr>
        <p:grpSpPr>
          <a:xfrm>
            <a:off x="4683112" y="4406163"/>
            <a:ext cx="510540" cy="535305"/>
            <a:chOff x="4683112" y="4406163"/>
            <a:chExt cx="510540" cy="535305"/>
          </a:xfrm>
        </p:grpSpPr>
        <p:sp>
          <p:nvSpPr>
            <p:cNvPr id="61" name="object 61"/>
            <p:cNvSpPr/>
            <p:nvPr/>
          </p:nvSpPr>
          <p:spPr>
            <a:xfrm>
              <a:off x="4689462" y="4412513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39" h="522604">
                  <a:moveTo>
                    <a:pt x="497539" y="0"/>
                  </a:moveTo>
                  <a:lnTo>
                    <a:pt x="0" y="0"/>
                  </a:lnTo>
                  <a:lnTo>
                    <a:pt x="0" y="522528"/>
                  </a:lnTo>
                  <a:lnTo>
                    <a:pt x="497539" y="522528"/>
                  </a:lnTo>
                  <a:lnTo>
                    <a:pt x="497539" y="0"/>
                  </a:lnTo>
                  <a:close/>
                </a:path>
              </a:pathLst>
            </a:custGeom>
            <a:solidFill>
              <a:srgbClr val="0070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4689462" y="4412513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39" h="522604">
                  <a:moveTo>
                    <a:pt x="0" y="0"/>
                  </a:moveTo>
                  <a:lnTo>
                    <a:pt x="497539" y="0"/>
                  </a:lnTo>
                  <a:lnTo>
                    <a:pt x="497539" y="522528"/>
                  </a:lnTo>
                  <a:lnTo>
                    <a:pt x="0" y="522528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E74C21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3" name="object 6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89462" y="4412513"/>
              <a:ext cx="497539" cy="522528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4689462" y="4412513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39" h="522604">
                  <a:moveTo>
                    <a:pt x="0" y="0"/>
                  </a:moveTo>
                  <a:lnTo>
                    <a:pt x="497539" y="0"/>
                  </a:lnTo>
                  <a:lnTo>
                    <a:pt x="497539" y="522528"/>
                  </a:lnTo>
                  <a:lnTo>
                    <a:pt x="0" y="522528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E74C2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5" name="object 25"/>
          <p:cNvGrpSpPr/>
          <p:nvPr/>
        </p:nvGrpSpPr>
        <p:grpSpPr>
          <a:xfrm>
            <a:off x="7481252" y="4362094"/>
            <a:ext cx="510540" cy="535305"/>
            <a:chOff x="7481252" y="4362094"/>
            <a:chExt cx="510540" cy="535305"/>
          </a:xfrm>
        </p:grpSpPr>
        <p:sp>
          <p:nvSpPr>
            <p:cNvPr id="26" name="object 26"/>
            <p:cNvSpPr/>
            <p:nvPr/>
          </p:nvSpPr>
          <p:spPr>
            <a:xfrm>
              <a:off x="7487602" y="4368444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40" h="522604">
                  <a:moveTo>
                    <a:pt x="497539" y="0"/>
                  </a:moveTo>
                  <a:lnTo>
                    <a:pt x="0" y="0"/>
                  </a:lnTo>
                  <a:lnTo>
                    <a:pt x="0" y="522528"/>
                  </a:lnTo>
                  <a:lnTo>
                    <a:pt x="497539" y="522528"/>
                  </a:lnTo>
                  <a:lnTo>
                    <a:pt x="497539" y="0"/>
                  </a:lnTo>
                  <a:close/>
                </a:path>
              </a:pathLst>
            </a:custGeom>
            <a:solidFill>
              <a:srgbClr val="0070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7487602" y="4368444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40" h="522604">
                  <a:moveTo>
                    <a:pt x="0" y="0"/>
                  </a:moveTo>
                  <a:lnTo>
                    <a:pt x="497539" y="0"/>
                  </a:lnTo>
                  <a:lnTo>
                    <a:pt x="497539" y="522528"/>
                  </a:lnTo>
                  <a:lnTo>
                    <a:pt x="0" y="522528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E74C21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87602" y="4368444"/>
              <a:ext cx="497539" cy="522528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7487602" y="4368444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40" h="522604">
                  <a:moveTo>
                    <a:pt x="0" y="0"/>
                  </a:moveTo>
                  <a:lnTo>
                    <a:pt x="497539" y="0"/>
                  </a:lnTo>
                  <a:lnTo>
                    <a:pt x="497539" y="522528"/>
                  </a:lnTo>
                  <a:lnTo>
                    <a:pt x="0" y="522528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E74C2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5" name="object 75"/>
          <p:cNvGrpSpPr/>
          <p:nvPr/>
        </p:nvGrpSpPr>
        <p:grpSpPr>
          <a:xfrm>
            <a:off x="9719068" y="4428833"/>
            <a:ext cx="510540" cy="535305"/>
            <a:chOff x="9719068" y="4428833"/>
            <a:chExt cx="510540" cy="535305"/>
          </a:xfrm>
        </p:grpSpPr>
        <p:sp>
          <p:nvSpPr>
            <p:cNvPr id="76" name="object 76"/>
            <p:cNvSpPr/>
            <p:nvPr/>
          </p:nvSpPr>
          <p:spPr>
            <a:xfrm>
              <a:off x="9725418" y="4435183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40" h="522604">
                  <a:moveTo>
                    <a:pt x="497539" y="0"/>
                  </a:moveTo>
                  <a:lnTo>
                    <a:pt x="0" y="0"/>
                  </a:lnTo>
                  <a:lnTo>
                    <a:pt x="0" y="522528"/>
                  </a:lnTo>
                  <a:lnTo>
                    <a:pt x="497539" y="522528"/>
                  </a:lnTo>
                  <a:lnTo>
                    <a:pt x="497539" y="0"/>
                  </a:lnTo>
                  <a:close/>
                </a:path>
              </a:pathLst>
            </a:custGeom>
            <a:solidFill>
              <a:srgbClr val="0070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9725418" y="4435183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40" h="522604">
                  <a:moveTo>
                    <a:pt x="0" y="0"/>
                  </a:moveTo>
                  <a:lnTo>
                    <a:pt x="497539" y="0"/>
                  </a:lnTo>
                  <a:lnTo>
                    <a:pt x="497539" y="522528"/>
                  </a:lnTo>
                  <a:lnTo>
                    <a:pt x="0" y="522528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E74C21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8" name="object 7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725418" y="4435183"/>
              <a:ext cx="497539" cy="522528"/>
            </a:xfrm>
            <a:prstGeom prst="rect">
              <a:avLst/>
            </a:prstGeom>
          </p:spPr>
        </p:pic>
        <p:sp>
          <p:nvSpPr>
            <p:cNvPr id="79" name="object 79"/>
            <p:cNvSpPr/>
            <p:nvPr/>
          </p:nvSpPr>
          <p:spPr>
            <a:xfrm>
              <a:off x="9725418" y="4435183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40" h="522604">
                  <a:moveTo>
                    <a:pt x="0" y="0"/>
                  </a:moveTo>
                  <a:lnTo>
                    <a:pt x="497539" y="0"/>
                  </a:lnTo>
                  <a:lnTo>
                    <a:pt x="497539" y="522528"/>
                  </a:lnTo>
                  <a:lnTo>
                    <a:pt x="0" y="522528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E74C2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" name="object 3"/>
          <p:cNvSpPr/>
          <p:nvPr/>
        </p:nvSpPr>
        <p:spPr>
          <a:xfrm>
            <a:off x="404261" y="4470688"/>
            <a:ext cx="2682875" cy="0"/>
          </a:xfrm>
          <a:custGeom>
            <a:avLst/>
            <a:gdLst/>
            <a:ahLst/>
            <a:cxnLst/>
            <a:rect l="l" t="t" r="r" b="b"/>
            <a:pathLst>
              <a:path w="2682875" h="0">
                <a:moveTo>
                  <a:pt x="0" y="0"/>
                </a:moveTo>
                <a:lnTo>
                  <a:pt x="2682252" y="0"/>
                </a:lnTo>
              </a:path>
            </a:pathLst>
          </a:custGeom>
          <a:ln w="11288">
            <a:solidFill>
              <a:srgbClr val="00B05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14" name="object 114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3029775" y="4472851"/>
            <a:ext cx="379248" cy="522389"/>
          </a:xfrm>
          <a:prstGeom prst="rect">
            <a:avLst/>
          </a:prstGeom>
        </p:spPr>
      </p:pic>
      <p:grpSp>
        <p:nvGrpSpPr>
          <p:cNvPr id="65" name="object 65"/>
          <p:cNvGrpSpPr/>
          <p:nvPr/>
        </p:nvGrpSpPr>
        <p:grpSpPr>
          <a:xfrm>
            <a:off x="4683112" y="5268480"/>
            <a:ext cx="510540" cy="413384"/>
            <a:chOff x="4683112" y="5268480"/>
            <a:chExt cx="510540" cy="413384"/>
          </a:xfrm>
        </p:grpSpPr>
        <p:sp>
          <p:nvSpPr>
            <p:cNvPr id="66" name="object 66"/>
            <p:cNvSpPr/>
            <p:nvPr/>
          </p:nvSpPr>
          <p:spPr>
            <a:xfrm>
              <a:off x="4689462" y="5274830"/>
              <a:ext cx="497840" cy="400685"/>
            </a:xfrm>
            <a:custGeom>
              <a:avLst/>
              <a:gdLst/>
              <a:ahLst/>
              <a:cxnLst/>
              <a:rect l="l" t="t" r="r" b="b"/>
              <a:pathLst>
                <a:path w="497839" h="400685">
                  <a:moveTo>
                    <a:pt x="497539" y="0"/>
                  </a:moveTo>
                  <a:lnTo>
                    <a:pt x="0" y="0"/>
                  </a:lnTo>
                  <a:lnTo>
                    <a:pt x="0" y="400519"/>
                  </a:lnTo>
                  <a:lnTo>
                    <a:pt x="497539" y="400519"/>
                  </a:lnTo>
                  <a:lnTo>
                    <a:pt x="497539" y="0"/>
                  </a:lnTo>
                  <a:close/>
                </a:path>
              </a:pathLst>
            </a:custGeom>
            <a:solidFill>
              <a:srgbClr val="0070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4689462" y="5274830"/>
              <a:ext cx="497840" cy="400685"/>
            </a:xfrm>
            <a:custGeom>
              <a:avLst/>
              <a:gdLst/>
              <a:ahLst/>
              <a:cxnLst/>
              <a:rect l="l" t="t" r="r" b="b"/>
              <a:pathLst>
                <a:path w="497839" h="400685">
                  <a:moveTo>
                    <a:pt x="0" y="0"/>
                  </a:moveTo>
                  <a:lnTo>
                    <a:pt x="497539" y="0"/>
                  </a:lnTo>
                  <a:lnTo>
                    <a:pt x="497539" y="400519"/>
                  </a:lnTo>
                  <a:lnTo>
                    <a:pt x="0" y="400519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E74C21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8" name="object 6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689462" y="5274830"/>
              <a:ext cx="497539" cy="400519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4689462" y="5274830"/>
              <a:ext cx="497840" cy="400685"/>
            </a:xfrm>
            <a:custGeom>
              <a:avLst/>
              <a:gdLst/>
              <a:ahLst/>
              <a:cxnLst/>
              <a:rect l="l" t="t" r="r" b="b"/>
              <a:pathLst>
                <a:path w="497839" h="400685">
                  <a:moveTo>
                    <a:pt x="0" y="0"/>
                  </a:moveTo>
                  <a:lnTo>
                    <a:pt x="497539" y="0"/>
                  </a:lnTo>
                  <a:lnTo>
                    <a:pt x="497539" y="400519"/>
                  </a:lnTo>
                  <a:lnTo>
                    <a:pt x="0" y="400519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E74C2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0" name="object 20"/>
          <p:cNvGrpSpPr/>
          <p:nvPr/>
        </p:nvGrpSpPr>
        <p:grpSpPr>
          <a:xfrm>
            <a:off x="7509294" y="5240350"/>
            <a:ext cx="510540" cy="535305"/>
            <a:chOff x="7509294" y="5240350"/>
            <a:chExt cx="510540" cy="535305"/>
          </a:xfrm>
        </p:grpSpPr>
        <p:sp>
          <p:nvSpPr>
            <p:cNvPr id="21" name="object 21"/>
            <p:cNvSpPr/>
            <p:nvPr/>
          </p:nvSpPr>
          <p:spPr>
            <a:xfrm>
              <a:off x="7515644" y="5246700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40" h="522604">
                  <a:moveTo>
                    <a:pt x="497539" y="0"/>
                  </a:moveTo>
                  <a:lnTo>
                    <a:pt x="0" y="0"/>
                  </a:lnTo>
                  <a:lnTo>
                    <a:pt x="0" y="522528"/>
                  </a:lnTo>
                  <a:lnTo>
                    <a:pt x="497539" y="522528"/>
                  </a:lnTo>
                  <a:lnTo>
                    <a:pt x="497539" y="0"/>
                  </a:lnTo>
                  <a:close/>
                </a:path>
              </a:pathLst>
            </a:custGeom>
            <a:solidFill>
              <a:srgbClr val="0070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7515644" y="5246700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40" h="522604">
                  <a:moveTo>
                    <a:pt x="0" y="0"/>
                  </a:moveTo>
                  <a:lnTo>
                    <a:pt x="497539" y="0"/>
                  </a:lnTo>
                  <a:lnTo>
                    <a:pt x="497539" y="522528"/>
                  </a:lnTo>
                  <a:lnTo>
                    <a:pt x="0" y="522528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E74C21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15644" y="5246700"/>
              <a:ext cx="497539" cy="522528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7515644" y="5246700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40" h="522604">
                  <a:moveTo>
                    <a:pt x="0" y="0"/>
                  </a:moveTo>
                  <a:lnTo>
                    <a:pt x="497539" y="0"/>
                  </a:lnTo>
                  <a:lnTo>
                    <a:pt x="497539" y="522528"/>
                  </a:lnTo>
                  <a:lnTo>
                    <a:pt x="0" y="522528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E74C2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5" name="object 105"/>
          <p:cNvGrpSpPr/>
          <p:nvPr/>
        </p:nvGrpSpPr>
        <p:grpSpPr>
          <a:xfrm>
            <a:off x="9728975" y="5209895"/>
            <a:ext cx="510540" cy="535305"/>
            <a:chOff x="9728975" y="5209895"/>
            <a:chExt cx="510540" cy="535305"/>
          </a:xfrm>
        </p:grpSpPr>
        <p:sp>
          <p:nvSpPr>
            <p:cNvPr id="106" name="object 106"/>
            <p:cNvSpPr/>
            <p:nvPr/>
          </p:nvSpPr>
          <p:spPr>
            <a:xfrm>
              <a:off x="9735325" y="5216245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40" h="522604">
                  <a:moveTo>
                    <a:pt x="497539" y="0"/>
                  </a:moveTo>
                  <a:lnTo>
                    <a:pt x="0" y="0"/>
                  </a:lnTo>
                  <a:lnTo>
                    <a:pt x="0" y="522528"/>
                  </a:lnTo>
                  <a:lnTo>
                    <a:pt x="497539" y="522528"/>
                  </a:lnTo>
                  <a:lnTo>
                    <a:pt x="497539" y="0"/>
                  </a:lnTo>
                  <a:close/>
                </a:path>
              </a:pathLst>
            </a:custGeom>
            <a:solidFill>
              <a:srgbClr val="0070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/>
            <p:cNvSpPr/>
            <p:nvPr/>
          </p:nvSpPr>
          <p:spPr>
            <a:xfrm>
              <a:off x="9735325" y="5216245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40" h="522604">
                  <a:moveTo>
                    <a:pt x="0" y="0"/>
                  </a:moveTo>
                  <a:lnTo>
                    <a:pt x="497539" y="0"/>
                  </a:lnTo>
                  <a:lnTo>
                    <a:pt x="497539" y="522528"/>
                  </a:lnTo>
                  <a:lnTo>
                    <a:pt x="0" y="522528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E74C21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8" name="object 10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9735325" y="5216245"/>
              <a:ext cx="497539" cy="522528"/>
            </a:xfrm>
            <a:prstGeom prst="rect">
              <a:avLst/>
            </a:prstGeom>
          </p:spPr>
        </p:pic>
        <p:sp>
          <p:nvSpPr>
            <p:cNvPr id="109" name="object 109"/>
            <p:cNvSpPr/>
            <p:nvPr/>
          </p:nvSpPr>
          <p:spPr>
            <a:xfrm>
              <a:off x="9735325" y="5216245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40" h="522604">
                  <a:moveTo>
                    <a:pt x="0" y="0"/>
                  </a:moveTo>
                  <a:lnTo>
                    <a:pt x="497539" y="0"/>
                  </a:lnTo>
                  <a:lnTo>
                    <a:pt x="497539" y="522528"/>
                  </a:lnTo>
                  <a:lnTo>
                    <a:pt x="0" y="522528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E74C2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" name="object 4"/>
          <p:cNvSpPr/>
          <p:nvPr/>
        </p:nvSpPr>
        <p:spPr>
          <a:xfrm>
            <a:off x="404261" y="5446048"/>
            <a:ext cx="1915160" cy="0"/>
          </a:xfrm>
          <a:custGeom>
            <a:avLst/>
            <a:gdLst/>
            <a:ahLst/>
            <a:cxnLst/>
            <a:rect l="l" t="t" r="r" b="b"/>
            <a:pathLst>
              <a:path w="1915160" h="0">
                <a:moveTo>
                  <a:pt x="0" y="0"/>
                </a:moveTo>
                <a:lnTo>
                  <a:pt x="1915007" y="0"/>
                </a:lnTo>
              </a:path>
            </a:pathLst>
          </a:custGeom>
          <a:ln w="11288">
            <a:solidFill>
              <a:srgbClr val="285FFF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15" name="object 115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2052561" y="5216588"/>
            <a:ext cx="1420300" cy="1410690"/>
          </a:xfrm>
          <a:prstGeom prst="rect">
            <a:avLst/>
          </a:prstGeom>
        </p:spPr>
      </p:pic>
      <p:grpSp>
        <p:nvGrpSpPr>
          <p:cNvPr id="70" name="object 70"/>
          <p:cNvGrpSpPr/>
          <p:nvPr/>
        </p:nvGrpSpPr>
        <p:grpSpPr>
          <a:xfrm>
            <a:off x="4693882" y="6081115"/>
            <a:ext cx="510540" cy="535305"/>
            <a:chOff x="4693882" y="6081115"/>
            <a:chExt cx="510540" cy="535305"/>
          </a:xfrm>
        </p:grpSpPr>
        <p:sp>
          <p:nvSpPr>
            <p:cNvPr id="71" name="object 71"/>
            <p:cNvSpPr/>
            <p:nvPr/>
          </p:nvSpPr>
          <p:spPr>
            <a:xfrm>
              <a:off x="4700231" y="6087465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39" h="522604">
                  <a:moveTo>
                    <a:pt x="497539" y="0"/>
                  </a:moveTo>
                  <a:lnTo>
                    <a:pt x="0" y="0"/>
                  </a:lnTo>
                  <a:lnTo>
                    <a:pt x="0" y="522528"/>
                  </a:lnTo>
                  <a:lnTo>
                    <a:pt x="497539" y="522528"/>
                  </a:lnTo>
                  <a:lnTo>
                    <a:pt x="497539" y="0"/>
                  </a:lnTo>
                  <a:close/>
                </a:path>
              </a:pathLst>
            </a:custGeom>
            <a:solidFill>
              <a:srgbClr val="0070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4700231" y="6087465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39" h="522604">
                  <a:moveTo>
                    <a:pt x="0" y="0"/>
                  </a:moveTo>
                  <a:lnTo>
                    <a:pt x="497539" y="0"/>
                  </a:lnTo>
                  <a:lnTo>
                    <a:pt x="497539" y="522528"/>
                  </a:lnTo>
                  <a:lnTo>
                    <a:pt x="0" y="522528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E74C21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3" name="object 7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700231" y="6087465"/>
              <a:ext cx="497539" cy="522528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4700231" y="6087465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39" h="522604">
                  <a:moveTo>
                    <a:pt x="0" y="0"/>
                  </a:moveTo>
                  <a:lnTo>
                    <a:pt x="497539" y="0"/>
                  </a:lnTo>
                  <a:lnTo>
                    <a:pt x="497539" y="522528"/>
                  </a:lnTo>
                  <a:lnTo>
                    <a:pt x="0" y="522528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E74C2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5" name="object 95"/>
          <p:cNvGrpSpPr/>
          <p:nvPr/>
        </p:nvGrpSpPr>
        <p:grpSpPr>
          <a:xfrm>
            <a:off x="7484288" y="6078601"/>
            <a:ext cx="510540" cy="535305"/>
            <a:chOff x="7484288" y="6078601"/>
            <a:chExt cx="510540" cy="535305"/>
          </a:xfrm>
        </p:grpSpPr>
        <p:sp>
          <p:nvSpPr>
            <p:cNvPr id="96" name="object 96"/>
            <p:cNvSpPr/>
            <p:nvPr/>
          </p:nvSpPr>
          <p:spPr>
            <a:xfrm>
              <a:off x="7490638" y="6084950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40" h="522604">
                  <a:moveTo>
                    <a:pt x="497539" y="0"/>
                  </a:moveTo>
                  <a:lnTo>
                    <a:pt x="0" y="0"/>
                  </a:lnTo>
                  <a:lnTo>
                    <a:pt x="0" y="522528"/>
                  </a:lnTo>
                  <a:lnTo>
                    <a:pt x="497539" y="522528"/>
                  </a:lnTo>
                  <a:lnTo>
                    <a:pt x="497539" y="0"/>
                  </a:lnTo>
                  <a:close/>
                </a:path>
              </a:pathLst>
            </a:custGeom>
            <a:solidFill>
              <a:srgbClr val="0070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7490638" y="6084950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40" h="522604">
                  <a:moveTo>
                    <a:pt x="0" y="0"/>
                  </a:moveTo>
                  <a:lnTo>
                    <a:pt x="497539" y="0"/>
                  </a:lnTo>
                  <a:lnTo>
                    <a:pt x="497539" y="522528"/>
                  </a:lnTo>
                  <a:lnTo>
                    <a:pt x="0" y="522528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E74C21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8" name="object 9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490638" y="6084950"/>
              <a:ext cx="497539" cy="522528"/>
            </a:xfrm>
            <a:prstGeom prst="rect">
              <a:avLst/>
            </a:prstGeom>
          </p:spPr>
        </p:pic>
        <p:sp>
          <p:nvSpPr>
            <p:cNvPr id="99" name="object 99"/>
            <p:cNvSpPr/>
            <p:nvPr/>
          </p:nvSpPr>
          <p:spPr>
            <a:xfrm>
              <a:off x="7490638" y="6084950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40" h="522604">
                  <a:moveTo>
                    <a:pt x="0" y="0"/>
                  </a:moveTo>
                  <a:lnTo>
                    <a:pt x="497539" y="0"/>
                  </a:lnTo>
                  <a:lnTo>
                    <a:pt x="497539" y="522528"/>
                  </a:lnTo>
                  <a:lnTo>
                    <a:pt x="0" y="522528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E74C2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0" name="object 100"/>
          <p:cNvGrpSpPr/>
          <p:nvPr/>
        </p:nvGrpSpPr>
        <p:grpSpPr>
          <a:xfrm>
            <a:off x="9728975" y="6038062"/>
            <a:ext cx="510540" cy="535305"/>
            <a:chOff x="9728975" y="6038062"/>
            <a:chExt cx="510540" cy="535305"/>
          </a:xfrm>
        </p:grpSpPr>
        <p:sp>
          <p:nvSpPr>
            <p:cNvPr id="101" name="object 101"/>
            <p:cNvSpPr/>
            <p:nvPr/>
          </p:nvSpPr>
          <p:spPr>
            <a:xfrm>
              <a:off x="9735325" y="6044412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40" h="522604">
                  <a:moveTo>
                    <a:pt x="497539" y="0"/>
                  </a:moveTo>
                  <a:lnTo>
                    <a:pt x="0" y="0"/>
                  </a:lnTo>
                  <a:lnTo>
                    <a:pt x="0" y="522528"/>
                  </a:lnTo>
                  <a:lnTo>
                    <a:pt x="497539" y="522528"/>
                  </a:lnTo>
                  <a:lnTo>
                    <a:pt x="497539" y="0"/>
                  </a:lnTo>
                  <a:close/>
                </a:path>
              </a:pathLst>
            </a:custGeom>
            <a:solidFill>
              <a:srgbClr val="0070B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/>
            <p:cNvSpPr/>
            <p:nvPr/>
          </p:nvSpPr>
          <p:spPr>
            <a:xfrm>
              <a:off x="9735325" y="6044412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40" h="522604">
                  <a:moveTo>
                    <a:pt x="0" y="0"/>
                  </a:moveTo>
                  <a:lnTo>
                    <a:pt x="497539" y="0"/>
                  </a:lnTo>
                  <a:lnTo>
                    <a:pt x="497539" y="522528"/>
                  </a:lnTo>
                  <a:lnTo>
                    <a:pt x="0" y="522528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E74C21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3" name="object 10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735325" y="6044412"/>
              <a:ext cx="497539" cy="522528"/>
            </a:xfrm>
            <a:prstGeom prst="rect">
              <a:avLst/>
            </a:prstGeom>
          </p:spPr>
        </p:pic>
        <p:sp>
          <p:nvSpPr>
            <p:cNvPr id="104" name="object 104"/>
            <p:cNvSpPr/>
            <p:nvPr/>
          </p:nvSpPr>
          <p:spPr>
            <a:xfrm>
              <a:off x="9735325" y="6044412"/>
              <a:ext cx="497840" cy="522605"/>
            </a:xfrm>
            <a:custGeom>
              <a:avLst/>
              <a:gdLst/>
              <a:ahLst/>
              <a:cxnLst/>
              <a:rect l="l" t="t" r="r" b="b"/>
              <a:pathLst>
                <a:path w="497840" h="522604">
                  <a:moveTo>
                    <a:pt x="0" y="0"/>
                  </a:moveTo>
                  <a:lnTo>
                    <a:pt x="497539" y="0"/>
                  </a:lnTo>
                  <a:lnTo>
                    <a:pt x="497539" y="522528"/>
                  </a:lnTo>
                  <a:lnTo>
                    <a:pt x="0" y="522528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E74C2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921291" y="622312"/>
            <a:ext cx="3023870" cy="8483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400" spc="-10" b="0">
                <a:solidFill>
                  <a:srgbClr val="E74C21"/>
                </a:solidFill>
                <a:latin typeface="Trebuchet MS"/>
                <a:cs typeface="Trebuchet MS"/>
              </a:rPr>
              <a:t>Важливо!</a:t>
            </a:r>
            <a:endParaRPr sz="54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2218" y="1449031"/>
            <a:ext cx="6370955" cy="42818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6545">
              <a:lnSpc>
                <a:spcPct val="100000"/>
              </a:lnSpc>
              <a:spcBef>
                <a:spcPts val="100"/>
              </a:spcBef>
            </a:pPr>
            <a:r>
              <a:rPr dirty="0" u="sng" sz="4400">
                <a:solidFill>
                  <a:srgbClr val="00B050"/>
                </a:solidFill>
                <a:uFill>
                  <a:solidFill>
                    <a:srgbClr val="00B050"/>
                  </a:solidFill>
                </a:uFill>
                <a:latin typeface="Trebuchet MS"/>
                <a:cs typeface="Trebuchet MS"/>
              </a:rPr>
              <a:t>Правила</a:t>
            </a:r>
            <a:r>
              <a:rPr dirty="0" u="sng" sz="4400" spc="-135">
                <a:solidFill>
                  <a:srgbClr val="00B050"/>
                </a:solidFill>
                <a:uFill>
                  <a:solidFill>
                    <a:srgbClr val="00B050"/>
                  </a:solidFill>
                </a:uFill>
                <a:latin typeface="Trebuchet MS"/>
                <a:cs typeface="Trebuchet MS"/>
              </a:rPr>
              <a:t> </a:t>
            </a:r>
            <a:r>
              <a:rPr dirty="0" u="sng" sz="4400" spc="-10">
                <a:solidFill>
                  <a:srgbClr val="00B050"/>
                </a:solidFill>
                <a:uFill>
                  <a:solidFill>
                    <a:srgbClr val="00B050"/>
                  </a:solidFill>
                </a:uFill>
                <a:latin typeface="Trebuchet MS"/>
                <a:cs typeface="Trebuchet MS"/>
              </a:rPr>
              <a:t>співпраці:</a:t>
            </a:r>
            <a:endParaRPr sz="4400">
              <a:latin typeface="Trebuchet MS"/>
              <a:cs typeface="Trebuchet MS"/>
            </a:endParaRPr>
          </a:p>
          <a:p>
            <a:pPr marL="447040" indent="-434340">
              <a:lnSpc>
                <a:spcPct val="100000"/>
              </a:lnSpc>
              <a:spcBef>
                <a:spcPts val="3920"/>
              </a:spcBef>
              <a:buClr>
                <a:srgbClr val="E74C21"/>
              </a:buClr>
              <a:buSzPct val="78125"/>
              <a:buFont typeface="Segoe UI Symbol"/>
              <a:buChar char="❑"/>
              <a:tabLst>
                <a:tab pos="447040" algn="l"/>
              </a:tabLst>
            </a:pPr>
            <a:r>
              <a:rPr dirty="0" sz="4800">
                <a:solidFill>
                  <a:srgbClr val="3F3F3F"/>
                </a:solidFill>
                <a:latin typeface="Trebuchet MS"/>
                <a:cs typeface="Trebuchet MS"/>
              </a:rPr>
              <a:t>Слухати</a:t>
            </a:r>
            <a:r>
              <a:rPr dirty="0" sz="4800" spc="-55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dirty="0" sz="4800">
                <a:solidFill>
                  <a:srgbClr val="3F3F3F"/>
                </a:solidFill>
                <a:latin typeface="Trebuchet MS"/>
                <a:cs typeface="Trebuchet MS"/>
              </a:rPr>
              <a:t>одне</a:t>
            </a:r>
            <a:r>
              <a:rPr dirty="0" sz="4800" spc="-5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dirty="0" sz="4800" spc="-10">
                <a:solidFill>
                  <a:srgbClr val="3F3F3F"/>
                </a:solidFill>
                <a:latin typeface="Trebuchet MS"/>
                <a:cs typeface="Trebuchet MS"/>
              </a:rPr>
              <a:t>одного</a:t>
            </a:r>
            <a:endParaRPr sz="4800">
              <a:latin typeface="Trebuchet MS"/>
              <a:cs typeface="Trebuchet MS"/>
            </a:endParaRPr>
          </a:p>
          <a:p>
            <a:pPr marL="447040" indent="-434340">
              <a:lnSpc>
                <a:spcPct val="100000"/>
              </a:lnSpc>
              <a:spcBef>
                <a:spcPts val="425"/>
              </a:spcBef>
              <a:buClr>
                <a:srgbClr val="E74C21"/>
              </a:buClr>
              <a:buSzPct val="78125"/>
              <a:buFont typeface="Segoe UI Symbol"/>
              <a:buChar char="❑"/>
              <a:tabLst>
                <a:tab pos="447040" algn="l"/>
              </a:tabLst>
            </a:pPr>
            <a:r>
              <a:rPr dirty="0" sz="4800">
                <a:solidFill>
                  <a:srgbClr val="3F3F3F"/>
                </a:solidFill>
                <a:latin typeface="Trebuchet MS"/>
                <a:cs typeface="Trebuchet MS"/>
              </a:rPr>
              <a:t>Не </a:t>
            </a:r>
            <a:r>
              <a:rPr dirty="0" sz="4800" spc="-10">
                <a:solidFill>
                  <a:srgbClr val="3F3F3F"/>
                </a:solidFill>
                <a:latin typeface="Trebuchet MS"/>
                <a:cs typeface="Trebuchet MS"/>
              </a:rPr>
              <a:t>перебивати</a:t>
            </a:r>
            <a:endParaRPr sz="4800">
              <a:latin typeface="Trebuchet MS"/>
              <a:cs typeface="Trebuchet MS"/>
            </a:endParaRPr>
          </a:p>
          <a:p>
            <a:pPr marL="447040" indent="-434340">
              <a:lnSpc>
                <a:spcPct val="100000"/>
              </a:lnSpc>
              <a:spcBef>
                <a:spcPts val="425"/>
              </a:spcBef>
              <a:buClr>
                <a:srgbClr val="E74C21"/>
              </a:buClr>
              <a:buSzPct val="78125"/>
              <a:buFont typeface="Segoe UI Symbol"/>
              <a:buChar char="❑"/>
              <a:tabLst>
                <a:tab pos="447040" algn="l"/>
              </a:tabLst>
            </a:pPr>
            <a:r>
              <a:rPr dirty="0" sz="4800" spc="-10">
                <a:solidFill>
                  <a:srgbClr val="3F3F3F"/>
                </a:solidFill>
                <a:latin typeface="Trebuchet MS"/>
                <a:cs typeface="Trebuchet MS"/>
              </a:rPr>
              <a:t>Допомагати</a:t>
            </a:r>
            <a:endParaRPr sz="4800">
              <a:latin typeface="Trebuchet MS"/>
              <a:cs typeface="Trebuchet MS"/>
            </a:endParaRPr>
          </a:p>
          <a:p>
            <a:pPr marL="447040" indent="-434340">
              <a:lnSpc>
                <a:spcPct val="100000"/>
              </a:lnSpc>
              <a:spcBef>
                <a:spcPts val="425"/>
              </a:spcBef>
              <a:buClr>
                <a:srgbClr val="E74C21"/>
              </a:buClr>
              <a:buSzPct val="78125"/>
              <a:buFont typeface="Segoe UI Symbol"/>
              <a:buChar char="❑"/>
              <a:tabLst>
                <a:tab pos="447040" algn="l"/>
              </a:tabLst>
            </a:pPr>
            <a:r>
              <a:rPr dirty="0" sz="4800">
                <a:solidFill>
                  <a:srgbClr val="3F3F3F"/>
                </a:solidFill>
                <a:latin typeface="Trebuchet MS"/>
                <a:cs typeface="Trebuchet MS"/>
              </a:rPr>
              <a:t>Говорити</a:t>
            </a:r>
            <a:r>
              <a:rPr dirty="0" sz="4800" spc="-135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dirty="0" sz="4800">
                <a:solidFill>
                  <a:srgbClr val="3F3F3F"/>
                </a:solidFill>
                <a:latin typeface="Trebuchet MS"/>
                <a:cs typeface="Trebuchet MS"/>
              </a:rPr>
              <a:t>по</a:t>
            </a:r>
            <a:r>
              <a:rPr dirty="0" sz="4800" spc="-13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dirty="0" sz="4800" spc="-10">
                <a:solidFill>
                  <a:srgbClr val="3F3F3F"/>
                </a:solidFill>
                <a:latin typeface="Trebuchet MS"/>
                <a:cs typeface="Trebuchet MS"/>
              </a:rPr>
              <a:t>черзі</a:t>
            </a:r>
            <a:endParaRPr sz="4800">
              <a:latin typeface="Trebuchet MS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74028" y="1363243"/>
            <a:ext cx="4859718" cy="431299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449839" y="6139269"/>
            <a:ext cx="58864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solidFill>
                  <a:srgbClr val="888888"/>
                </a:solidFill>
                <a:latin typeface="Trebuchet MS"/>
                <a:cs typeface="Trebuchet MS"/>
              </a:rPr>
              <a:t>29.10.2026</a:t>
            </a:r>
            <a:endParaRPr sz="9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3355594" y="494529"/>
            <a:ext cx="8732520" cy="400685"/>
          </a:xfrm>
          <a:prstGeom prst="rect"/>
          <a:solidFill>
            <a:srgbClr val="2E3241"/>
          </a:solidFill>
          <a:ln w="54999">
            <a:solidFill>
              <a:srgbClr val="000000"/>
            </a:solidFill>
          </a:ln>
        </p:spPr>
        <p:txBody>
          <a:bodyPr wrap="square" lIns="0" tIns="40005" rIns="0" bIns="0" rtlCol="0" vert="horz">
            <a:spAutoFit/>
          </a:bodyPr>
          <a:lstStyle/>
          <a:p>
            <a:pPr marL="826135">
              <a:lnSpc>
                <a:spcPct val="100000"/>
              </a:lnSpc>
              <a:spcBef>
                <a:spcPts val="315"/>
              </a:spcBef>
            </a:pPr>
            <a:r>
              <a:rPr dirty="0"/>
              <a:t>Психологічна</a:t>
            </a:r>
            <a:r>
              <a:rPr dirty="0" spc="-60"/>
              <a:t> </a:t>
            </a:r>
            <a:r>
              <a:rPr dirty="0"/>
              <a:t>вправа</a:t>
            </a:r>
            <a:r>
              <a:rPr dirty="0" spc="-55"/>
              <a:t> </a:t>
            </a:r>
            <a:r>
              <a:rPr dirty="0"/>
              <a:t>«Спіймай</a:t>
            </a:r>
            <a:r>
              <a:rPr dirty="0" spc="-55"/>
              <a:t> </a:t>
            </a:r>
            <a:r>
              <a:rPr dirty="0"/>
              <a:t>емотикон</a:t>
            </a:r>
            <a:r>
              <a:rPr dirty="0" spc="-55"/>
              <a:t> </a:t>
            </a:r>
            <a:r>
              <a:rPr dirty="0"/>
              <a:t>свого</a:t>
            </a:r>
            <a:r>
              <a:rPr dirty="0" spc="-60"/>
              <a:t> </a:t>
            </a:r>
            <a:r>
              <a:rPr dirty="0" spc="-10"/>
              <a:t>настрою»</a:t>
            </a: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7972" y="1262269"/>
            <a:ext cx="5355374" cy="517904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69923" y="2446502"/>
            <a:ext cx="3152838" cy="281057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3355594" y="494529"/>
            <a:ext cx="8732520" cy="400685"/>
          </a:xfrm>
          <a:prstGeom prst="rect"/>
          <a:solidFill>
            <a:srgbClr val="2E3241"/>
          </a:solidFill>
          <a:ln w="54999">
            <a:solidFill>
              <a:srgbClr val="000000"/>
            </a:solidFill>
          </a:ln>
        </p:spPr>
        <p:txBody>
          <a:bodyPr wrap="square" lIns="0" tIns="40005" rIns="0" bIns="0" rtlCol="0" vert="horz">
            <a:spAutoFit/>
          </a:bodyPr>
          <a:lstStyle/>
          <a:p>
            <a:pPr marL="826135">
              <a:lnSpc>
                <a:spcPct val="100000"/>
              </a:lnSpc>
              <a:spcBef>
                <a:spcPts val="315"/>
              </a:spcBef>
            </a:pPr>
            <a:r>
              <a:rPr dirty="0"/>
              <a:t>Психологічна</a:t>
            </a:r>
            <a:r>
              <a:rPr dirty="0" spc="-60"/>
              <a:t> </a:t>
            </a:r>
            <a:r>
              <a:rPr dirty="0"/>
              <a:t>вправа</a:t>
            </a:r>
            <a:r>
              <a:rPr dirty="0" spc="-55"/>
              <a:t> </a:t>
            </a:r>
            <a:r>
              <a:rPr dirty="0"/>
              <a:t>«Спіймай</a:t>
            </a:r>
            <a:r>
              <a:rPr dirty="0" spc="-55"/>
              <a:t> </a:t>
            </a:r>
            <a:r>
              <a:rPr dirty="0"/>
              <a:t>емотикон</a:t>
            </a:r>
            <a:r>
              <a:rPr dirty="0" spc="-55"/>
              <a:t> </a:t>
            </a:r>
            <a:r>
              <a:rPr dirty="0"/>
              <a:t>свого</a:t>
            </a:r>
            <a:r>
              <a:rPr dirty="0" spc="-60"/>
              <a:t> </a:t>
            </a:r>
            <a:r>
              <a:rPr dirty="0" spc="-10"/>
              <a:t>настрою»</a:t>
            </a: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7972" y="1262269"/>
            <a:ext cx="5355374" cy="517904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69923" y="2446502"/>
            <a:ext cx="3152838" cy="281057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355594" y="494529"/>
            <a:ext cx="8732520" cy="400685"/>
          </a:xfrm>
          <a:prstGeom prst="rect"/>
          <a:solidFill>
            <a:srgbClr val="2E3241"/>
          </a:solidFill>
          <a:ln w="54999">
            <a:solidFill>
              <a:srgbClr val="000000"/>
            </a:solidFill>
          </a:ln>
        </p:spPr>
        <p:txBody>
          <a:bodyPr wrap="square" lIns="0" tIns="40005" rIns="0" bIns="0" rtlCol="0" vert="horz">
            <a:spAutoFit/>
          </a:bodyPr>
          <a:lstStyle/>
          <a:p>
            <a:pPr marL="826135">
              <a:lnSpc>
                <a:spcPct val="100000"/>
              </a:lnSpc>
              <a:spcBef>
                <a:spcPts val="315"/>
              </a:spcBef>
            </a:pPr>
            <a:r>
              <a:rPr dirty="0"/>
              <a:t>Психологічна</a:t>
            </a:r>
            <a:r>
              <a:rPr dirty="0" spc="-60"/>
              <a:t> </a:t>
            </a:r>
            <a:r>
              <a:rPr dirty="0"/>
              <a:t>вправа</a:t>
            </a:r>
            <a:r>
              <a:rPr dirty="0" spc="-55"/>
              <a:t> </a:t>
            </a:r>
            <a:r>
              <a:rPr dirty="0"/>
              <a:t>«Спіймай</a:t>
            </a:r>
            <a:r>
              <a:rPr dirty="0" spc="-55"/>
              <a:t> </a:t>
            </a:r>
            <a:r>
              <a:rPr dirty="0"/>
              <a:t>емотикон</a:t>
            </a:r>
            <a:r>
              <a:rPr dirty="0" spc="-55"/>
              <a:t> </a:t>
            </a:r>
            <a:r>
              <a:rPr dirty="0"/>
              <a:t>свого</a:t>
            </a:r>
            <a:r>
              <a:rPr dirty="0" spc="-60"/>
              <a:t> </a:t>
            </a:r>
            <a:r>
              <a:rPr dirty="0" spc="-10"/>
              <a:t>настрою»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3476" y="1204518"/>
            <a:ext cx="5355374" cy="517904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08293" y="1513420"/>
            <a:ext cx="4032986" cy="465580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449839" y="6139269"/>
            <a:ext cx="58864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solidFill>
                  <a:srgbClr val="888888"/>
                </a:solidFill>
                <a:latin typeface="Trebuchet MS"/>
                <a:cs typeface="Trebuchet MS"/>
              </a:rPr>
              <a:t>29.10.2026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3355594" y="494527"/>
            <a:ext cx="8732520" cy="720090"/>
          </a:xfrm>
          <a:prstGeom prst="rect"/>
          <a:solidFill>
            <a:srgbClr val="2E3241"/>
          </a:solidFill>
          <a:ln w="54999">
            <a:solidFill>
              <a:srgbClr val="000000"/>
            </a:solidFill>
          </a:ln>
        </p:spPr>
        <p:txBody>
          <a:bodyPr wrap="square" lIns="0" tIns="20002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dirty="0"/>
              <a:t>Хвилинка</a:t>
            </a:r>
            <a:r>
              <a:rPr dirty="0" spc="-30"/>
              <a:t> </a:t>
            </a:r>
            <a:r>
              <a:rPr dirty="0" spc="-10"/>
              <a:t>каліграфії.</a:t>
            </a:r>
          </a:p>
        </p:txBody>
      </p:sp>
      <p:grpSp>
        <p:nvGrpSpPr>
          <p:cNvPr id="2" name="object 2"/>
          <p:cNvGrpSpPr/>
          <p:nvPr/>
        </p:nvGrpSpPr>
        <p:grpSpPr>
          <a:xfrm>
            <a:off x="563026" y="1897858"/>
            <a:ext cx="11040110" cy="4389120"/>
            <a:chOff x="563026" y="1897858"/>
            <a:chExt cx="11040110" cy="43891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23717" y="1897858"/>
              <a:ext cx="8778879" cy="417974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3026" y="2220061"/>
              <a:ext cx="3528161" cy="4066603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454543" rIns="0" bIns="0" rtlCol="0" vert="horz">
            <a:spAutoFit/>
          </a:bodyPr>
          <a:lstStyle/>
          <a:p>
            <a:pPr marL="6469380" marR="5080" indent="-1731010">
              <a:lnSpc>
                <a:spcPct val="100000"/>
              </a:lnSpc>
              <a:spcBef>
                <a:spcPts val="100"/>
              </a:spcBef>
            </a:pPr>
            <a:r>
              <a:rPr dirty="0"/>
              <a:t>Напишіть</a:t>
            </a:r>
            <a:r>
              <a:rPr dirty="0" spc="-114"/>
              <a:t> </a:t>
            </a:r>
            <a:r>
              <a:rPr dirty="0"/>
              <a:t>каліграфічно</a:t>
            </a:r>
            <a:r>
              <a:rPr dirty="0" spc="-114"/>
              <a:t> </a:t>
            </a:r>
            <a:r>
              <a:rPr dirty="0" spc="-10"/>
              <a:t>число-відповідь:</a:t>
            </a:r>
          </a:p>
          <a:p>
            <a:pPr marL="4726305">
              <a:lnSpc>
                <a:spcPct val="100000"/>
              </a:lnSpc>
              <a:spcBef>
                <a:spcPts val="2305"/>
              </a:spcBef>
            </a:pPr>
          </a:p>
          <a:p>
            <a:pPr algn="ctr" marL="4726305" marR="556895">
              <a:lnSpc>
                <a:spcPct val="100000"/>
              </a:lnSpc>
            </a:pPr>
            <a:r>
              <a:rPr dirty="0"/>
              <a:t>Відповідь:</a:t>
            </a:r>
            <a:r>
              <a:rPr dirty="0" spc="-70"/>
              <a:t> </a:t>
            </a:r>
            <a:r>
              <a:rPr dirty="0" spc="-50"/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object 19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266526" y="0"/>
            <a:ext cx="559888" cy="134395"/>
          </a:xfrm>
          <a:prstGeom prst="rect">
            <a:avLst/>
          </a:prstGeom>
        </p:spPr>
      </p:pic>
      <p:sp>
        <p:nvSpPr>
          <p:cNvPr id="18" name="object 18" descr="$PPTXTitle"/>
          <p:cNvSpPr txBox="1">
            <a:spLocks noGrp="1"/>
          </p:cNvSpPr>
          <p:nvPr>
            <p:ph type="title"/>
          </p:nvPr>
        </p:nvSpPr>
        <p:spPr>
          <a:xfrm>
            <a:off x="3315233" y="427658"/>
            <a:ext cx="8732520" cy="485775"/>
          </a:xfrm>
          <a:prstGeom prst="rect"/>
          <a:solidFill>
            <a:srgbClr val="2E3241"/>
          </a:solidFill>
          <a:ln w="54999">
            <a:solidFill>
              <a:srgbClr val="000000"/>
            </a:solidFill>
          </a:ln>
        </p:spPr>
        <p:txBody>
          <a:bodyPr wrap="square" lIns="0" tIns="8255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650"/>
              </a:spcBef>
            </a:pPr>
            <a:r>
              <a:rPr dirty="0"/>
              <a:t>Хвилинка</a:t>
            </a:r>
            <a:r>
              <a:rPr dirty="0" spc="-30"/>
              <a:t> </a:t>
            </a:r>
            <a:r>
              <a:rPr dirty="0" spc="-10"/>
              <a:t>каліграфії.</a:t>
            </a:r>
          </a:p>
        </p:txBody>
      </p:sp>
      <p:grpSp>
        <p:nvGrpSpPr>
          <p:cNvPr id="2" name="object 2"/>
          <p:cNvGrpSpPr/>
          <p:nvPr/>
        </p:nvGrpSpPr>
        <p:grpSpPr>
          <a:xfrm>
            <a:off x="0" y="1179236"/>
            <a:ext cx="12014835" cy="5678805"/>
            <a:chOff x="0" y="1179236"/>
            <a:chExt cx="12014835" cy="56788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531" y="1179236"/>
              <a:ext cx="11930176" cy="532913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3616" y="1324190"/>
              <a:ext cx="2147366" cy="159804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3409" y="3542436"/>
              <a:ext cx="578402" cy="72161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85674" y="1497291"/>
              <a:ext cx="2332228" cy="92528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82458" y="3552977"/>
              <a:ext cx="579169" cy="71939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33357" y="3542436"/>
              <a:ext cx="579169" cy="71939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46995" y="3552977"/>
              <a:ext cx="579169" cy="71939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30979" y="3566477"/>
              <a:ext cx="579169" cy="71939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322951" y="3563797"/>
              <a:ext cx="579169" cy="71939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236461" y="3542436"/>
              <a:ext cx="579169" cy="71939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198144" y="3563797"/>
              <a:ext cx="579169" cy="71939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083042" y="3552977"/>
              <a:ext cx="579169" cy="71939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014726" y="3563797"/>
              <a:ext cx="579169" cy="71939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921290" y="3552977"/>
              <a:ext cx="579169" cy="71939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885995" y="3563797"/>
              <a:ext cx="579169" cy="71939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449839" y="6139269"/>
            <a:ext cx="58864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solidFill>
                  <a:srgbClr val="888888"/>
                </a:solidFill>
                <a:latin typeface="Trebuchet MS"/>
                <a:cs typeface="Trebuchet MS"/>
              </a:rPr>
              <a:t>29.10.2026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6835" y="0"/>
            <a:ext cx="9144000" cy="6858000"/>
          </a:xfrm>
          <a:prstGeom prst="rect">
            <a:avLst/>
          </a:prstGeom>
        </p:spPr>
      </p:pic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3749751" y="177651"/>
            <a:ext cx="8442325" cy="548005"/>
          </a:xfrm>
          <a:prstGeom prst="rect"/>
          <a:solidFill>
            <a:srgbClr val="2E3241"/>
          </a:solidFill>
          <a:ln w="54999">
            <a:solidFill>
              <a:srgbClr val="000000"/>
            </a:solidFill>
          </a:ln>
        </p:spPr>
        <p:txBody>
          <a:bodyPr wrap="square" lIns="0" tIns="113664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894"/>
              </a:spcBef>
            </a:pPr>
            <a:r>
              <a:rPr dirty="0"/>
              <a:t>Які</a:t>
            </a:r>
            <a:r>
              <a:rPr dirty="0" spc="-25"/>
              <a:t> </a:t>
            </a:r>
            <a:r>
              <a:rPr dirty="0"/>
              <a:t>записи</a:t>
            </a:r>
            <a:r>
              <a:rPr dirty="0" spc="-20"/>
              <a:t> </a:t>
            </a:r>
            <a:r>
              <a:rPr dirty="0"/>
              <a:t>є</a:t>
            </a:r>
            <a:r>
              <a:rPr dirty="0" spc="-20"/>
              <a:t> </a:t>
            </a:r>
            <a:r>
              <a:rPr dirty="0" spc="-10"/>
              <a:t>нерівностями?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14724" rIns="0" bIns="0" rtlCol="0" vert="horz">
            <a:spAutoFit/>
          </a:bodyPr>
          <a:lstStyle/>
          <a:p>
            <a:pPr marL="896619">
              <a:lnSpc>
                <a:spcPct val="100000"/>
              </a:lnSpc>
              <a:spcBef>
                <a:spcPts val="100"/>
              </a:spcBef>
            </a:pPr>
            <a:r>
              <a:rPr dirty="0" sz="6000" b="0" i="1">
                <a:solidFill>
                  <a:srgbClr val="001F5F"/>
                </a:solidFill>
                <a:latin typeface="Trebuchet MS"/>
                <a:cs typeface="Trebuchet MS"/>
              </a:rPr>
              <a:t>Завдання</a:t>
            </a:r>
            <a:r>
              <a:rPr dirty="0" sz="6000" spc="-275" b="0" i="1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dirty="0" sz="6000" spc="-50" b="0" i="1">
                <a:solidFill>
                  <a:srgbClr val="001F5F"/>
                </a:solidFill>
                <a:latin typeface="Trebuchet MS"/>
                <a:cs typeface="Trebuchet MS"/>
              </a:rPr>
              <a:t>1</a:t>
            </a:r>
            <a:endParaRPr sz="60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56074" y="2046300"/>
            <a:ext cx="3295650" cy="2875280"/>
          </a:xfrm>
          <a:prstGeom prst="rect">
            <a:avLst/>
          </a:prstGeom>
        </p:spPr>
        <p:txBody>
          <a:bodyPr wrap="square" lIns="0" tIns="139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0"/>
              </a:spcBef>
              <a:tabLst>
                <a:tab pos="2124075" algn="l"/>
              </a:tabLst>
            </a:pPr>
            <a:r>
              <a:rPr dirty="0" sz="5400" spc="-25">
                <a:solidFill>
                  <a:srgbClr val="3F3F3F"/>
                </a:solidFill>
                <a:latin typeface="Trebuchet MS"/>
                <a:cs typeface="Trebuchet MS"/>
              </a:rPr>
              <a:t>890</a:t>
            </a:r>
            <a:r>
              <a:rPr dirty="0" sz="5400">
                <a:solidFill>
                  <a:srgbClr val="3F3F3F"/>
                </a:solidFill>
                <a:latin typeface="Trebuchet MS"/>
                <a:cs typeface="Trebuchet MS"/>
              </a:rPr>
              <a:t>	</a:t>
            </a:r>
            <a:r>
              <a:rPr dirty="0" sz="5400" spc="-50">
                <a:solidFill>
                  <a:srgbClr val="3F3F3F"/>
                </a:solidFill>
                <a:latin typeface="Trebuchet MS"/>
                <a:cs typeface="Trebuchet MS"/>
              </a:rPr>
              <a:t>с</a:t>
            </a:r>
            <a:endParaRPr sz="5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  <a:tabLst>
                <a:tab pos="2476500" algn="l"/>
              </a:tabLst>
            </a:pPr>
            <a:r>
              <a:rPr dirty="0" sz="5400" spc="-20">
                <a:solidFill>
                  <a:srgbClr val="3F3F3F"/>
                </a:solidFill>
                <a:latin typeface="Trebuchet MS"/>
                <a:cs typeface="Trebuchet MS"/>
              </a:rPr>
              <a:t>56+а</a:t>
            </a:r>
            <a:r>
              <a:rPr dirty="0" sz="5400">
                <a:solidFill>
                  <a:srgbClr val="3F3F3F"/>
                </a:solidFill>
                <a:latin typeface="Trebuchet MS"/>
                <a:cs typeface="Trebuchet MS"/>
              </a:rPr>
              <a:t>	</a:t>
            </a:r>
            <a:r>
              <a:rPr dirty="0" sz="5400" spc="-25">
                <a:solidFill>
                  <a:srgbClr val="3F3F3F"/>
                </a:solidFill>
                <a:latin typeface="Trebuchet MS"/>
                <a:cs typeface="Trebuchet MS"/>
              </a:rPr>
              <a:t>78</a:t>
            </a:r>
            <a:endParaRPr sz="5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  <a:tabLst>
                <a:tab pos="2331085" algn="l"/>
              </a:tabLst>
            </a:pPr>
            <a:r>
              <a:rPr dirty="0" sz="5400" spc="-25">
                <a:solidFill>
                  <a:srgbClr val="3F3F3F"/>
                </a:solidFill>
                <a:latin typeface="Trebuchet MS"/>
                <a:cs typeface="Trebuchet MS"/>
              </a:rPr>
              <a:t>790</a:t>
            </a:r>
            <a:r>
              <a:rPr dirty="0" sz="5400">
                <a:solidFill>
                  <a:srgbClr val="3F3F3F"/>
                </a:solidFill>
                <a:latin typeface="Trebuchet MS"/>
                <a:cs typeface="Trebuchet MS"/>
              </a:rPr>
              <a:t>	</a:t>
            </a:r>
            <a:r>
              <a:rPr dirty="0" sz="5400" spc="-25">
                <a:solidFill>
                  <a:srgbClr val="3F3F3F"/>
                </a:solidFill>
                <a:latin typeface="Trebuchet MS"/>
                <a:cs typeface="Trebuchet MS"/>
              </a:rPr>
              <a:t>с*5</a:t>
            </a:r>
            <a:endParaRPr sz="5400">
              <a:latin typeface="Trebuchet MS"/>
              <a:cs typeface="Trebuchet M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195724" y="2294123"/>
            <a:ext cx="486409" cy="589915"/>
            <a:chOff x="2195724" y="2294123"/>
            <a:chExt cx="486409" cy="589915"/>
          </a:xfrm>
        </p:grpSpPr>
        <p:sp>
          <p:nvSpPr>
            <p:cNvPr id="7" name="object 7"/>
            <p:cNvSpPr/>
            <p:nvPr/>
          </p:nvSpPr>
          <p:spPr>
            <a:xfrm>
              <a:off x="2223223" y="2321623"/>
              <a:ext cx="431800" cy="535305"/>
            </a:xfrm>
            <a:custGeom>
              <a:avLst/>
              <a:gdLst/>
              <a:ahLst/>
              <a:cxnLst/>
              <a:rect l="l" t="t" r="r" b="b"/>
              <a:pathLst>
                <a:path w="431800" h="535305">
                  <a:moveTo>
                    <a:pt x="215607" y="0"/>
                  </a:moveTo>
                  <a:lnTo>
                    <a:pt x="0" y="0"/>
                  </a:lnTo>
                  <a:lnTo>
                    <a:pt x="215607" y="267436"/>
                  </a:lnTo>
                  <a:lnTo>
                    <a:pt x="0" y="534873"/>
                  </a:lnTo>
                  <a:lnTo>
                    <a:pt x="215607" y="534873"/>
                  </a:lnTo>
                  <a:lnTo>
                    <a:pt x="431215" y="267436"/>
                  </a:lnTo>
                  <a:lnTo>
                    <a:pt x="215607" y="0"/>
                  </a:lnTo>
                  <a:close/>
                </a:path>
              </a:pathLst>
            </a:custGeom>
            <a:solidFill>
              <a:srgbClr val="E74C2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223223" y="2321623"/>
              <a:ext cx="431800" cy="535305"/>
            </a:xfrm>
            <a:custGeom>
              <a:avLst/>
              <a:gdLst/>
              <a:ahLst/>
              <a:cxnLst/>
              <a:rect l="l" t="t" r="r" b="b"/>
              <a:pathLst>
                <a:path w="431800" h="535305">
                  <a:moveTo>
                    <a:pt x="0" y="0"/>
                  </a:moveTo>
                  <a:lnTo>
                    <a:pt x="215607" y="0"/>
                  </a:lnTo>
                  <a:lnTo>
                    <a:pt x="431215" y="267436"/>
                  </a:lnTo>
                  <a:lnTo>
                    <a:pt x="215607" y="534873"/>
                  </a:lnTo>
                  <a:lnTo>
                    <a:pt x="0" y="534873"/>
                  </a:lnTo>
                  <a:lnTo>
                    <a:pt x="215607" y="267436"/>
                  </a:lnTo>
                  <a:lnTo>
                    <a:pt x="0" y="0"/>
                  </a:lnTo>
                  <a:close/>
                </a:path>
              </a:pathLst>
            </a:custGeom>
            <a:ln w="54999">
              <a:solidFill>
                <a:srgbClr val="C35A4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2411320" y="3240959"/>
            <a:ext cx="486409" cy="589915"/>
            <a:chOff x="2411320" y="3240959"/>
            <a:chExt cx="486409" cy="589915"/>
          </a:xfrm>
        </p:grpSpPr>
        <p:sp>
          <p:nvSpPr>
            <p:cNvPr id="10" name="object 10"/>
            <p:cNvSpPr/>
            <p:nvPr/>
          </p:nvSpPr>
          <p:spPr>
            <a:xfrm>
              <a:off x="2438820" y="3268459"/>
              <a:ext cx="431800" cy="535305"/>
            </a:xfrm>
            <a:custGeom>
              <a:avLst/>
              <a:gdLst/>
              <a:ahLst/>
              <a:cxnLst/>
              <a:rect l="l" t="t" r="r" b="b"/>
              <a:pathLst>
                <a:path w="431800" h="535304">
                  <a:moveTo>
                    <a:pt x="215606" y="534873"/>
                  </a:moveTo>
                  <a:lnTo>
                    <a:pt x="431214" y="534873"/>
                  </a:lnTo>
                  <a:lnTo>
                    <a:pt x="215606" y="267436"/>
                  </a:lnTo>
                  <a:lnTo>
                    <a:pt x="431214" y="0"/>
                  </a:lnTo>
                  <a:lnTo>
                    <a:pt x="215606" y="0"/>
                  </a:lnTo>
                  <a:lnTo>
                    <a:pt x="0" y="267436"/>
                  </a:lnTo>
                  <a:lnTo>
                    <a:pt x="215606" y="534873"/>
                  </a:lnTo>
                  <a:close/>
                </a:path>
              </a:pathLst>
            </a:custGeom>
            <a:solidFill>
              <a:srgbClr val="E74C2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438820" y="3268459"/>
              <a:ext cx="431800" cy="535305"/>
            </a:xfrm>
            <a:custGeom>
              <a:avLst/>
              <a:gdLst/>
              <a:ahLst/>
              <a:cxnLst/>
              <a:rect l="l" t="t" r="r" b="b"/>
              <a:pathLst>
                <a:path w="431800" h="535304">
                  <a:moveTo>
                    <a:pt x="431214" y="534873"/>
                  </a:moveTo>
                  <a:lnTo>
                    <a:pt x="215606" y="534873"/>
                  </a:lnTo>
                  <a:lnTo>
                    <a:pt x="0" y="267436"/>
                  </a:lnTo>
                  <a:lnTo>
                    <a:pt x="215606" y="0"/>
                  </a:lnTo>
                  <a:lnTo>
                    <a:pt x="431214" y="0"/>
                  </a:lnTo>
                  <a:lnTo>
                    <a:pt x="215606" y="267436"/>
                  </a:lnTo>
                  <a:lnTo>
                    <a:pt x="431214" y="534873"/>
                  </a:lnTo>
                  <a:close/>
                </a:path>
              </a:pathLst>
            </a:custGeom>
            <a:ln w="54999">
              <a:solidFill>
                <a:srgbClr val="C35A4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/>
          <p:cNvGrpSpPr/>
          <p:nvPr/>
        </p:nvGrpSpPr>
        <p:grpSpPr>
          <a:xfrm>
            <a:off x="2069334" y="4286067"/>
            <a:ext cx="486409" cy="589915"/>
            <a:chOff x="2069334" y="4286067"/>
            <a:chExt cx="486409" cy="589915"/>
          </a:xfrm>
        </p:grpSpPr>
        <p:sp>
          <p:nvSpPr>
            <p:cNvPr id="13" name="object 13"/>
            <p:cNvSpPr/>
            <p:nvPr/>
          </p:nvSpPr>
          <p:spPr>
            <a:xfrm>
              <a:off x="2096834" y="4313567"/>
              <a:ext cx="431800" cy="535305"/>
            </a:xfrm>
            <a:custGeom>
              <a:avLst/>
              <a:gdLst/>
              <a:ahLst/>
              <a:cxnLst/>
              <a:rect l="l" t="t" r="r" b="b"/>
              <a:pathLst>
                <a:path w="431800" h="535304">
                  <a:moveTo>
                    <a:pt x="215606" y="534873"/>
                  </a:moveTo>
                  <a:lnTo>
                    <a:pt x="431214" y="534873"/>
                  </a:lnTo>
                  <a:lnTo>
                    <a:pt x="215606" y="267436"/>
                  </a:lnTo>
                  <a:lnTo>
                    <a:pt x="431214" y="0"/>
                  </a:lnTo>
                  <a:lnTo>
                    <a:pt x="215606" y="0"/>
                  </a:lnTo>
                  <a:lnTo>
                    <a:pt x="0" y="267436"/>
                  </a:lnTo>
                  <a:lnTo>
                    <a:pt x="215606" y="534873"/>
                  </a:lnTo>
                  <a:close/>
                </a:path>
              </a:pathLst>
            </a:custGeom>
            <a:solidFill>
              <a:srgbClr val="E74C2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2096834" y="4313567"/>
              <a:ext cx="431800" cy="535305"/>
            </a:xfrm>
            <a:custGeom>
              <a:avLst/>
              <a:gdLst/>
              <a:ahLst/>
              <a:cxnLst/>
              <a:rect l="l" t="t" r="r" b="b"/>
              <a:pathLst>
                <a:path w="431800" h="535304">
                  <a:moveTo>
                    <a:pt x="431214" y="534873"/>
                  </a:moveTo>
                  <a:lnTo>
                    <a:pt x="215606" y="534873"/>
                  </a:lnTo>
                  <a:lnTo>
                    <a:pt x="0" y="267436"/>
                  </a:lnTo>
                  <a:lnTo>
                    <a:pt x="215606" y="0"/>
                  </a:lnTo>
                  <a:lnTo>
                    <a:pt x="431214" y="0"/>
                  </a:lnTo>
                  <a:lnTo>
                    <a:pt x="215606" y="267436"/>
                  </a:lnTo>
                  <a:lnTo>
                    <a:pt x="431214" y="534873"/>
                  </a:lnTo>
                  <a:close/>
                </a:path>
              </a:pathLst>
            </a:custGeom>
            <a:ln w="54999">
              <a:solidFill>
                <a:srgbClr val="C35A4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" name="object 4"/>
          <p:cNvSpPr txBox="1"/>
          <p:nvPr/>
        </p:nvSpPr>
        <p:spPr>
          <a:xfrm>
            <a:off x="7449839" y="6139269"/>
            <a:ext cx="58864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solidFill>
                  <a:srgbClr val="888888"/>
                </a:solidFill>
                <a:latin typeface="Trebuchet MS"/>
                <a:cs typeface="Trebuchet MS"/>
              </a:rPr>
              <a:t>29.10.2026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26022" y="1841652"/>
            <a:ext cx="3669144" cy="451864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449839" y="6139269"/>
            <a:ext cx="58864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solidFill>
                  <a:srgbClr val="888888"/>
                </a:solidFill>
                <a:latin typeface="Trebuchet MS"/>
                <a:cs typeface="Trebuchet MS"/>
              </a:rPr>
              <a:t>29.10.2026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1875" y="0"/>
            <a:ext cx="9201034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257067" y="514219"/>
            <a:ext cx="8732520" cy="527685"/>
          </a:xfrm>
          <a:prstGeom prst="rect">
            <a:avLst/>
          </a:prstGeom>
          <a:solidFill>
            <a:srgbClr val="2E3241"/>
          </a:solidFill>
          <a:ln w="54999">
            <a:solidFill>
              <a:srgbClr val="000000"/>
            </a:solidFill>
          </a:ln>
        </p:spPr>
        <p:txBody>
          <a:bodyPr wrap="square" lIns="0" tIns="10350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815"/>
              </a:spcBef>
            </a:pPr>
            <a:r>
              <a:rPr dirty="0" sz="2000" spc="-10" b="1">
                <a:solidFill>
                  <a:srgbClr val="FFFFFF"/>
                </a:solidFill>
                <a:latin typeface="Trebuchet MS"/>
                <a:cs typeface="Trebuchet MS"/>
              </a:rPr>
              <a:t>Розв’язання.</a:t>
            </a:r>
            <a:endParaRPr sz="2000">
              <a:latin typeface="Trebuchet MS"/>
              <a:cs typeface="Trebuchet MS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8542" y="1164645"/>
            <a:ext cx="11085501" cy="5646491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695475" y="2332482"/>
            <a:ext cx="161290" cy="51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0" i="1">
                <a:latin typeface="Times New Roman"/>
                <a:cs typeface="Times New Roman"/>
              </a:rPr>
              <a:t>)</a:t>
            </a:r>
            <a:endParaRPr sz="3200">
              <a:latin typeface="Times New Roman"/>
              <a:cs typeface="Times New Roman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89227" y="2379294"/>
            <a:ext cx="886866" cy="592683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2796387" y="2562580"/>
            <a:ext cx="10985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>
                <a:latin typeface="Trebuchet MS"/>
                <a:cs typeface="Trebuchet MS"/>
              </a:rPr>
              <a:t>*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4508398" y="2318842"/>
            <a:ext cx="2884170" cy="5130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b="0" i="1">
                <a:solidFill>
                  <a:srgbClr val="000000"/>
                </a:solidFill>
                <a:latin typeface="Times New Roman"/>
                <a:cs typeface="Times New Roman"/>
              </a:rPr>
              <a:t>(кв.)</a:t>
            </a:r>
            <a:r>
              <a:rPr dirty="0" sz="3200" spc="-5" b="0" i="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3200" b="0" i="1">
                <a:solidFill>
                  <a:srgbClr val="000000"/>
                </a:solidFill>
                <a:latin typeface="Times New Roman"/>
                <a:cs typeface="Times New Roman"/>
              </a:rPr>
              <a:t>– </a:t>
            </a:r>
            <a:r>
              <a:rPr dirty="0" sz="3200" spc="-10" b="0" i="1">
                <a:solidFill>
                  <a:srgbClr val="000000"/>
                </a:solidFill>
                <a:latin typeface="Times New Roman"/>
                <a:cs typeface="Times New Roman"/>
              </a:rPr>
              <a:t>посадили;</a:t>
            </a:r>
            <a:endParaRPr sz="320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07502" y="3107156"/>
            <a:ext cx="455015" cy="567664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648079" y="2870618"/>
            <a:ext cx="193675" cy="1414780"/>
          </a:xfrm>
          <a:prstGeom prst="rect">
            <a:avLst/>
          </a:prstGeom>
        </p:spPr>
        <p:txBody>
          <a:bodyPr wrap="square" lIns="0" tIns="219075" rIns="0" bIns="0" rtlCol="0" vert="horz">
            <a:spAutoFit/>
          </a:bodyPr>
          <a:lstStyle/>
          <a:p>
            <a:pPr marL="45085">
              <a:lnSpc>
                <a:spcPct val="100000"/>
              </a:lnSpc>
              <a:spcBef>
                <a:spcPts val="1725"/>
              </a:spcBef>
            </a:pPr>
            <a:r>
              <a:rPr dirty="0" sz="3200" spc="-50" i="1">
                <a:latin typeface="Times New Roman"/>
                <a:cs typeface="Times New Roman"/>
              </a:rPr>
              <a:t>)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630"/>
              </a:spcBef>
            </a:pPr>
            <a:r>
              <a:rPr dirty="0" sz="3200" spc="-50" i="1">
                <a:latin typeface="Times New Roman"/>
                <a:cs typeface="Times New Roman"/>
              </a:rPr>
              <a:t>)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52704" y="3280054"/>
            <a:ext cx="10985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>
                <a:latin typeface="Trebuchet MS"/>
                <a:cs typeface="Trebuchet MS"/>
              </a:rPr>
              <a:t>*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70259" y="3044190"/>
            <a:ext cx="2567940" cy="513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i="1">
                <a:latin typeface="Times New Roman"/>
                <a:cs typeface="Times New Roman"/>
              </a:rPr>
              <a:t>(кв.)</a:t>
            </a:r>
            <a:r>
              <a:rPr dirty="0" sz="3200" spc="-5" i="1">
                <a:latin typeface="Times New Roman"/>
                <a:cs typeface="Times New Roman"/>
              </a:rPr>
              <a:t> </a:t>
            </a:r>
            <a:r>
              <a:rPr dirty="0" sz="3200" i="1">
                <a:latin typeface="Times New Roman"/>
                <a:cs typeface="Times New Roman"/>
              </a:rPr>
              <a:t>– </a:t>
            </a:r>
            <a:r>
              <a:rPr dirty="0" sz="3200" spc="-10" i="1">
                <a:latin typeface="Times New Roman"/>
                <a:cs typeface="Times New Roman"/>
              </a:rPr>
              <a:t>зібрали: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84032" y="3973855"/>
            <a:ext cx="68453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 i="1">
                <a:latin typeface="Trebuchet MS"/>
                <a:cs typeface="Trebuchet MS"/>
              </a:rPr>
              <a:t>(кв.)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74132" y="4634560"/>
            <a:ext cx="3622675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>
                <a:latin typeface="Trebuchet MS"/>
                <a:cs typeface="Trebuchet MS"/>
              </a:rPr>
              <a:t>20</a:t>
            </a:r>
            <a:r>
              <a:rPr dirty="0" sz="2800" spc="-50">
                <a:latin typeface="Trebuchet MS"/>
                <a:cs typeface="Trebuchet MS"/>
              </a:rPr>
              <a:t> </a:t>
            </a:r>
            <a:r>
              <a:rPr dirty="0" sz="2800">
                <a:latin typeface="Trebuchet MS"/>
                <a:cs typeface="Trebuchet MS"/>
              </a:rPr>
              <a:t>квітів</a:t>
            </a:r>
            <a:r>
              <a:rPr dirty="0" sz="2800" spc="-50">
                <a:latin typeface="Trebuchet MS"/>
                <a:cs typeface="Trebuchet MS"/>
              </a:rPr>
              <a:t> </a:t>
            </a:r>
            <a:r>
              <a:rPr dirty="0" sz="2800" spc="-10">
                <a:latin typeface="Trebuchet MS"/>
                <a:cs typeface="Trebuchet MS"/>
              </a:rPr>
              <a:t>залишилось.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809413" y="3344671"/>
            <a:ext cx="6330950" cy="1122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200" spc="-10">
                <a:solidFill>
                  <a:srgbClr val="E74C21"/>
                </a:solidFill>
              </a:rPr>
              <a:t>ФІЗХВИЛИНКА</a:t>
            </a:r>
            <a:endParaRPr sz="7200"/>
          </a:p>
        </p:txBody>
      </p:sp>
      <p:sp>
        <p:nvSpPr>
          <p:cNvPr id="3" name="object 3"/>
          <p:cNvSpPr txBox="1"/>
          <p:nvPr/>
        </p:nvSpPr>
        <p:spPr>
          <a:xfrm>
            <a:off x="7449839" y="6139269"/>
            <a:ext cx="58864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solidFill>
                  <a:srgbClr val="888888"/>
                </a:solidFill>
                <a:latin typeface="Trebuchet MS"/>
                <a:cs typeface="Trebuchet MS"/>
              </a:rPr>
              <a:t>29.10.2026</a:t>
            </a:r>
            <a:endParaRPr sz="9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366122" y="447015"/>
            <a:ext cx="8442325" cy="548005"/>
          </a:xfrm>
          <a:prstGeom prst="rect"/>
          <a:solidFill>
            <a:srgbClr val="2E3241"/>
          </a:solidFill>
          <a:ln w="54999">
            <a:solidFill>
              <a:srgbClr val="000000"/>
            </a:solidFill>
          </a:ln>
        </p:spPr>
        <p:txBody>
          <a:bodyPr wrap="square" lIns="0" tIns="113664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894"/>
              </a:spcBef>
            </a:pPr>
            <a:r>
              <a:rPr dirty="0"/>
              <a:t>Розглянь</a:t>
            </a:r>
            <a:r>
              <a:rPr dirty="0" spc="-40"/>
              <a:t> </a:t>
            </a:r>
            <a:r>
              <a:rPr dirty="0"/>
              <a:t>записи</a:t>
            </a:r>
            <a:r>
              <a:rPr dirty="0" spc="-35"/>
              <a:t> </a:t>
            </a:r>
            <a:r>
              <a:rPr dirty="0"/>
              <a:t>й</a:t>
            </a:r>
            <a:r>
              <a:rPr dirty="0" spc="-40"/>
              <a:t> </a:t>
            </a:r>
            <a:r>
              <a:rPr dirty="0"/>
              <a:t>поясни</a:t>
            </a:r>
            <a:r>
              <a:rPr dirty="0" spc="-35"/>
              <a:t> </a:t>
            </a:r>
            <a:r>
              <a:rPr dirty="0" spc="-10"/>
              <a:t>обчислення.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9787" y="159108"/>
            <a:ext cx="9453040" cy="497951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366122" y="447015"/>
            <a:ext cx="8442325" cy="548005"/>
          </a:xfrm>
          <a:prstGeom prst="rect"/>
          <a:solidFill>
            <a:srgbClr val="2E3241"/>
          </a:solidFill>
          <a:ln w="54999">
            <a:solidFill>
              <a:srgbClr val="000000"/>
            </a:solidFill>
          </a:ln>
        </p:spPr>
        <p:txBody>
          <a:bodyPr wrap="square" lIns="0" tIns="113664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894"/>
              </a:spcBef>
            </a:pPr>
            <a:r>
              <a:rPr dirty="0"/>
              <a:t>Ці</a:t>
            </a:r>
            <a:r>
              <a:rPr dirty="0" spc="-30"/>
              <a:t> </a:t>
            </a:r>
            <a:r>
              <a:rPr dirty="0"/>
              <a:t>добутки</a:t>
            </a:r>
            <a:r>
              <a:rPr dirty="0" spc="-25"/>
              <a:t> </a:t>
            </a:r>
            <a:r>
              <a:rPr dirty="0"/>
              <a:t>можна</a:t>
            </a:r>
            <a:r>
              <a:rPr dirty="0" spc="-30"/>
              <a:t> </a:t>
            </a:r>
            <a:r>
              <a:rPr dirty="0"/>
              <a:t>записати</a:t>
            </a:r>
            <a:r>
              <a:rPr dirty="0" spc="-25"/>
              <a:t> </a:t>
            </a:r>
            <a:r>
              <a:rPr dirty="0"/>
              <a:t>у</a:t>
            </a:r>
            <a:r>
              <a:rPr dirty="0" spc="-30"/>
              <a:t> </a:t>
            </a:r>
            <a:r>
              <a:rPr dirty="0" spc="-10"/>
              <a:t>стовпчик.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12775" y="1219904"/>
            <a:ext cx="11214735" cy="5381625"/>
            <a:chOff x="612775" y="1219904"/>
            <a:chExt cx="11214735" cy="53816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2775" y="1219904"/>
              <a:ext cx="10024744" cy="476316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77970" y="4289513"/>
              <a:ext cx="7849450" cy="231173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1604" y="135201"/>
            <a:ext cx="6224270" cy="1366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92810" indent="-880110">
              <a:lnSpc>
                <a:spcPct val="100000"/>
              </a:lnSpc>
              <a:spcBef>
                <a:spcPts val="100"/>
              </a:spcBef>
              <a:buSzPct val="98863"/>
              <a:buFont typeface="Segoe UI Symbol"/>
              <a:buChar char="✓"/>
              <a:tabLst>
                <a:tab pos="892810" algn="l"/>
              </a:tabLst>
            </a:pPr>
            <a:r>
              <a:rPr dirty="0" sz="8800" spc="-10">
                <a:solidFill>
                  <a:srgbClr val="E74C21"/>
                </a:solidFill>
                <a:latin typeface="Trebuchet MS"/>
                <a:cs typeface="Trebuchet MS"/>
              </a:rPr>
              <a:t>Алгоритм:</a:t>
            </a:r>
            <a:endParaRPr sz="8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9019" y="2602966"/>
            <a:ext cx="8175625" cy="2875280"/>
          </a:xfrm>
          <a:prstGeom prst="rect">
            <a:avLst/>
          </a:prstGeom>
        </p:spPr>
        <p:txBody>
          <a:bodyPr wrap="square" lIns="0" tIns="139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dirty="0" sz="4300">
                <a:solidFill>
                  <a:srgbClr val="E74C21"/>
                </a:solidFill>
                <a:latin typeface="Webdings"/>
                <a:cs typeface="Webdings"/>
              </a:rPr>
              <a:t></a:t>
            </a:r>
            <a:r>
              <a:rPr dirty="0" sz="5400" b="1" i="1">
                <a:solidFill>
                  <a:srgbClr val="3F3F3F"/>
                </a:solidFill>
                <a:latin typeface="Trebuchet MS"/>
                <a:cs typeface="Trebuchet MS"/>
              </a:rPr>
              <a:t>МНОЖУ</a:t>
            </a:r>
            <a:r>
              <a:rPr dirty="0" sz="5400" spc="-45" b="1" i="1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dirty="0" sz="5400" b="1" i="1">
                <a:solidFill>
                  <a:srgbClr val="3F3F3F"/>
                </a:solidFill>
                <a:latin typeface="Trebuchet MS"/>
                <a:cs typeface="Trebuchet MS"/>
              </a:rPr>
              <a:t>…</a:t>
            </a:r>
            <a:r>
              <a:rPr dirty="0" sz="5400" spc="-40" b="1" i="1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dirty="0" sz="5400" spc="-50" b="1" i="1">
                <a:solidFill>
                  <a:srgbClr val="3F3F3F"/>
                </a:solidFill>
                <a:latin typeface="Trebuchet MS"/>
                <a:cs typeface="Trebuchet MS"/>
              </a:rPr>
              <a:t>.</a:t>
            </a:r>
            <a:endParaRPr sz="5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dirty="0" sz="4300">
                <a:solidFill>
                  <a:srgbClr val="E74C21"/>
                </a:solidFill>
                <a:latin typeface="Webdings"/>
                <a:cs typeface="Webdings"/>
              </a:rPr>
              <a:t></a:t>
            </a:r>
            <a:r>
              <a:rPr dirty="0" sz="5400" b="1" i="1">
                <a:solidFill>
                  <a:srgbClr val="3F3F3F"/>
                </a:solidFill>
                <a:latin typeface="Trebuchet MS"/>
                <a:cs typeface="Trebuchet MS"/>
              </a:rPr>
              <a:t>ДОПИСУЮ…</a:t>
            </a:r>
            <a:r>
              <a:rPr dirty="0" sz="5400" spc="-10" b="1" i="1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dirty="0" sz="5400" spc="-50" b="1" i="1">
                <a:solidFill>
                  <a:srgbClr val="3F3F3F"/>
                </a:solidFill>
                <a:latin typeface="Trebuchet MS"/>
                <a:cs typeface="Trebuchet MS"/>
              </a:rPr>
              <a:t>.</a:t>
            </a:r>
            <a:endParaRPr sz="5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dirty="0" sz="4300">
                <a:solidFill>
                  <a:srgbClr val="E74C21"/>
                </a:solidFill>
                <a:latin typeface="Webdings"/>
                <a:cs typeface="Webdings"/>
              </a:rPr>
              <a:t></a:t>
            </a:r>
            <a:r>
              <a:rPr dirty="0" sz="5400">
                <a:solidFill>
                  <a:srgbClr val="3F3F3F"/>
                </a:solidFill>
                <a:latin typeface="Trebuchet MS"/>
                <a:cs typeface="Trebuchet MS"/>
              </a:rPr>
              <a:t>Отримую</a:t>
            </a:r>
            <a:r>
              <a:rPr dirty="0" sz="5400" spc="-225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dirty="0" sz="5400" b="1" i="1">
                <a:solidFill>
                  <a:srgbClr val="3F3F3F"/>
                </a:solidFill>
                <a:latin typeface="Trebuchet MS"/>
                <a:cs typeface="Trebuchet MS"/>
              </a:rPr>
              <a:t>РЕЗУЛЬТАТ</a:t>
            </a:r>
            <a:r>
              <a:rPr dirty="0" sz="5400" spc="-229" b="1" i="1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dirty="0" sz="5400" spc="-50" b="1" i="1">
                <a:solidFill>
                  <a:srgbClr val="3F3F3F"/>
                </a:solidFill>
                <a:latin typeface="Trebuchet MS"/>
                <a:cs typeface="Trebuchet MS"/>
              </a:rPr>
              <a:t>…</a:t>
            </a:r>
            <a:endParaRPr sz="5400">
              <a:latin typeface="Trebuchet MS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0" y="1139366"/>
            <a:ext cx="6096000" cy="385979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449839" y="6139269"/>
            <a:ext cx="58864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solidFill>
                  <a:srgbClr val="888888"/>
                </a:solidFill>
                <a:latin typeface="Trebuchet MS"/>
                <a:cs typeface="Trebuchet MS"/>
              </a:rPr>
              <a:t>29.10.2026</a:t>
            </a:r>
            <a:endParaRPr sz="9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3319043" y="425154"/>
            <a:ext cx="8717280" cy="531495"/>
          </a:xfrm>
          <a:prstGeom prst="rect"/>
          <a:solidFill>
            <a:srgbClr val="2E3241"/>
          </a:solidFill>
          <a:ln w="54999">
            <a:solidFill>
              <a:srgbClr val="000000"/>
            </a:solidFill>
          </a:ln>
        </p:spPr>
        <p:txBody>
          <a:bodyPr wrap="square" lIns="0" tIns="10541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830"/>
              </a:spcBef>
            </a:pPr>
            <a:r>
              <a:rPr dirty="0"/>
              <a:t>Закріплення</a:t>
            </a:r>
            <a:r>
              <a:rPr dirty="0" spc="-75"/>
              <a:t> </a:t>
            </a:r>
            <a:r>
              <a:rPr dirty="0"/>
              <a:t>вивченого</a:t>
            </a:r>
            <a:r>
              <a:rPr dirty="0" spc="-70"/>
              <a:t> </a:t>
            </a:r>
            <a:r>
              <a:rPr dirty="0" spc="-10"/>
              <a:t>матеріалу</a:t>
            </a: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59016" y="1202734"/>
            <a:ext cx="4289844" cy="433586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1202733"/>
            <a:ext cx="8143240" cy="4452620"/>
            <a:chOff x="0" y="1202733"/>
            <a:chExt cx="8143240" cy="445262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202733"/>
              <a:ext cx="6605283" cy="445253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94857" y="3256978"/>
              <a:ext cx="2047976" cy="1561884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693338" y="4831651"/>
            <a:ext cx="7519670" cy="1031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139180" algn="l"/>
              </a:tabLst>
            </a:pPr>
            <a:r>
              <a:rPr dirty="0" sz="6600" spc="-10">
                <a:solidFill>
                  <a:srgbClr val="8C2287"/>
                </a:solidFill>
                <a:latin typeface="Trebuchet MS"/>
                <a:cs typeface="Trebuchet MS"/>
              </a:rPr>
              <a:t>Математичний</a:t>
            </a:r>
            <a:r>
              <a:rPr dirty="0" sz="6600">
                <a:solidFill>
                  <a:srgbClr val="8C2287"/>
                </a:solidFill>
                <a:latin typeface="Trebuchet MS"/>
                <a:cs typeface="Trebuchet MS"/>
              </a:rPr>
              <a:t>	</a:t>
            </a:r>
            <a:r>
              <a:rPr dirty="0" sz="6600" spc="-25">
                <a:solidFill>
                  <a:srgbClr val="8C2287"/>
                </a:solidFill>
                <a:latin typeface="Trebuchet MS"/>
                <a:cs typeface="Trebuchet MS"/>
              </a:rPr>
              <a:t>код</a:t>
            </a:r>
            <a:endParaRPr sz="6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 indent="341630">
              <a:lnSpc>
                <a:spcPct val="100000"/>
              </a:lnSpc>
              <a:spcBef>
                <a:spcPts val="100"/>
              </a:spcBef>
            </a:pPr>
            <a:r>
              <a:rPr dirty="0" sz="5400" i="1">
                <a:solidFill>
                  <a:srgbClr val="00B050"/>
                </a:solidFill>
                <a:latin typeface="Trebuchet MS"/>
                <a:cs typeface="Trebuchet MS"/>
              </a:rPr>
              <a:t>Дихає,</a:t>
            </a:r>
            <a:r>
              <a:rPr dirty="0" sz="5400" spc="-175" i="1">
                <a:solidFill>
                  <a:srgbClr val="00B050"/>
                </a:solidFill>
                <a:latin typeface="Trebuchet MS"/>
                <a:cs typeface="Trebuchet MS"/>
              </a:rPr>
              <a:t> </a:t>
            </a:r>
            <a:r>
              <a:rPr dirty="0" sz="5400" i="1">
                <a:solidFill>
                  <a:srgbClr val="00B050"/>
                </a:solidFill>
                <a:latin typeface="Trebuchet MS"/>
                <a:cs typeface="Trebuchet MS"/>
              </a:rPr>
              <a:t>росте,</a:t>
            </a:r>
            <a:r>
              <a:rPr dirty="0" sz="5400" spc="-170" i="1">
                <a:solidFill>
                  <a:srgbClr val="00B050"/>
                </a:solidFill>
                <a:latin typeface="Trebuchet MS"/>
                <a:cs typeface="Trebuchet MS"/>
              </a:rPr>
              <a:t> </a:t>
            </a:r>
            <a:r>
              <a:rPr dirty="0" sz="5400" spc="-10" i="1">
                <a:solidFill>
                  <a:srgbClr val="00B050"/>
                </a:solidFill>
                <a:latin typeface="Trebuchet MS"/>
                <a:cs typeface="Trebuchet MS"/>
              </a:rPr>
              <a:t>гарно </a:t>
            </a:r>
            <a:r>
              <a:rPr dirty="0" sz="5400" i="1">
                <a:solidFill>
                  <a:srgbClr val="00B050"/>
                </a:solidFill>
                <a:latin typeface="Trebuchet MS"/>
                <a:cs typeface="Trebuchet MS"/>
              </a:rPr>
              <a:t>цвіте,</a:t>
            </a:r>
            <a:r>
              <a:rPr dirty="0" sz="5400" spc="-95" i="1">
                <a:solidFill>
                  <a:srgbClr val="00B050"/>
                </a:solidFill>
                <a:latin typeface="Trebuchet MS"/>
                <a:cs typeface="Trebuchet MS"/>
              </a:rPr>
              <a:t> </a:t>
            </a:r>
            <a:r>
              <a:rPr dirty="0" sz="5400" i="1">
                <a:solidFill>
                  <a:srgbClr val="00B050"/>
                </a:solidFill>
                <a:latin typeface="Trebuchet MS"/>
                <a:cs typeface="Trebuchet MS"/>
              </a:rPr>
              <a:t>але</a:t>
            </a:r>
            <a:r>
              <a:rPr dirty="0" sz="5400" spc="-114" i="1">
                <a:solidFill>
                  <a:srgbClr val="00B050"/>
                </a:solidFill>
                <a:latin typeface="Trebuchet MS"/>
                <a:cs typeface="Trebuchet MS"/>
              </a:rPr>
              <a:t> </a:t>
            </a:r>
            <a:r>
              <a:rPr dirty="0" sz="5400" i="1">
                <a:solidFill>
                  <a:srgbClr val="00B050"/>
                </a:solidFill>
                <a:latin typeface="Trebuchet MS"/>
                <a:cs typeface="Trebuchet MS"/>
              </a:rPr>
              <a:t>не</a:t>
            </a:r>
            <a:r>
              <a:rPr dirty="0" sz="5400" spc="-110" i="1">
                <a:solidFill>
                  <a:srgbClr val="00B050"/>
                </a:solidFill>
                <a:latin typeface="Trebuchet MS"/>
                <a:cs typeface="Trebuchet MS"/>
              </a:rPr>
              <a:t> </a:t>
            </a:r>
            <a:r>
              <a:rPr dirty="0" sz="5400" spc="-10" i="1">
                <a:solidFill>
                  <a:srgbClr val="00B050"/>
                </a:solidFill>
                <a:latin typeface="Trebuchet MS"/>
                <a:cs typeface="Trebuchet MS"/>
              </a:rPr>
              <a:t>ходить?</a:t>
            </a:r>
            <a:endParaRPr sz="5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56074" y="2876143"/>
            <a:ext cx="4105910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200" b="1" i="1">
                <a:solidFill>
                  <a:srgbClr val="0070BF"/>
                </a:solidFill>
                <a:latin typeface="Trebuchet MS"/>
                <a:cs typeface="Trebuchet MS"/>
              </a:rPr>
              <a:t>Що</a:t>
            </a:r>
            <a:r>
              <a:rPr dirty="0" sz="7200" spc="-120" b="1" i="1">
                <a:solidFill>
                  <a:srgbClr val="0070BF"/>
                </a:solidFill>
                <a:latin typeface="Trebuchet MS"/>
                <a:cs typeface="Trebuchet MS"/>
              </a:rPr>
              <a:t> </a:t>
            </a:r>
            <a:r>
              <a:rPr dirty="0" sz="7200" spc="-10" b="1" i="1">
                <a:solidFill>
                  <a:srgbClr val="0070BF"/>
                </a:solidFill>
                <a:latin typeface="Trebuchet MS"/>
                <a:cs typeface="Trebuchet MS"/>
              </a:rPr>
              <a:t>це?...</a:t>
            </a:r>
            <a:endParaRPr sz="72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449839" y="6139269"/>
            <a:ext cx="58864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solidFill>
                  <a:srgbClr val="888888"/>
                </a:solidFill>
                <a:latin typeface="Trebuchet MS"/>
                <a:cs typeface="Trebuchet MS"/>
              </a:rPr>
              <a:t>29.10.2026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35168" y="2205316"/>
            <a:ext cx="3492106" cy="4652683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965" y="1194404"/>
            <a:ext cx="4893702" cy="5663595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i="1">
                <a:solidFill>
                  <a:srgbClr val="E74C21"/>
                </a:solidFill>
                <a:latin typeface="Trebuchet MS"/>
                <a:cs typeface="Trebuchet MS"/>
              </a:rPr>
              <a:t>Творча</a:t>
            </a:r>
            <a:r>
              <a:rPr dirty="0" sz="6000" spc="-80" i="1">
                <a:solidFill>
                  <a:srgbClr val="E74C21"/>
                </a:solidFill>
                <a:latin typeface="Trebuchet MS"/>
                <a:cs typeface="Trebuchet MS"/>
              </a:rPr>
              <a:t> </a:t>
            </a:r>
            <a:r>
              <a:rPr dirty="0" sz="6000" spc="-10" i="1">
                <a:solidFill>
                  <a:srgbClr val="E74C21"/>
                </a:solidFill>
                <a:latin typeface="Trebuchet MS"/>
                <a:cs typeface="Trebuchet MS"/>
              </a:rPr>
              <a:t>робота</a:t>
            </a:r>
            <a:endParaRPr sz="60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49839" y="6139269"/>
            <a:ext cx="58864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solidFill>
                  <a:srgbClr val="888888"/>
                </a:solidFill>
                <a:latin typeface="Trebuchet MS"/>
                <a:cs typeface="Trebuchet MS"/>
              </a:rPr>
              <a:t>29.10.2026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83974" y="1640509"/>
            <a:ext cx="6762826" cy="5003177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27971" y="466906"/>
            <a:ext cx="8787765" cy="643890"/>
            <a:chOff x="3327971" y="466906"/>
            <a:chExt cx="8787765" cy="643890"/>
          </a:xfrm>
        </p:grpSpPr>
        <p:sp>
          <p:nvSpPr>
            <p:cNvPr id="3" name="object 3"/>
            <p:cNvSpPr/>
            <p:nvPr/>
          </p:nvSpPr>
          <p:spPr>
            <a:xfrm>
              <a:off x="3355594" y="494529"/>
              <a:ext cx="8732520" cy="588645"/>
            </a:xfrm>
            <a:custGeom>
              <a:avLst/>
              <a:gdLst/>
              <a:ahLst/>
              <a:cxnLst/>
              <a:rect l="l" t="t" r="r" b="b"/>
              <a:pathLst>
                <a:path w="8732520" h="588644">
                  <a:moveTo>
                    <a:pt x="8732062" y="0"/>
                  </a:moveTo>
                  <a:lnTo>
                    <a:pt x="0" y="0"/>
                  </a:lnTo>
                  <a:lnTo>
                    <a:pt x="0" y="588035"/>
                  </a:lnTo>
                  <a:lnTo>
                    <a:pt x="8732062" y="588035"/>
                  </a:lnTo>
                  <a:lnTo>
                    <a:pt x="8732062" y="0"/>
                  </a:lnTo>
                  <a:close/>
                </a:path>
              </a:pathLst>
            </a:custGeom>
            <a:solidFill>
              <a:srgbClr val="2E324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355594" y="494529"/>
              <a:ext cx="8732520" cy="588645"/>
            </a:xfrm>
            <a:custGeom>
              <a:avLst/>
              <a:gdLst/>
              <a:ahLst/>
              <a:cxnLst/>
              <a:rect l="l" t="t" r="r" b="b"/>
              <a:pathLst>
                <a:path w="8732520" h="588644">
                  <a:moveTo>
                    <a:pt x="0" y="0"/>
                  </a:moveTo>
                  <a:lnTo>
                    <a:pt x="8732062" y="0"/>
                  </a:lnTo>
                  <a:lnTo>
                    <a:pt x="8732062" y="588035"/>
                  </a:lnTo>
                  <a:lnTo>
                    <a:pt x="0" y="588035"/>
                  </a:lnTo>
                  <a:lnTo>
                    <a:pt x="0" y="0"/>
                  </a:lnTo>
                  <a:close/>
                </a:path>
              </a:pathLst>
            </a:custGeom>
            <a:ln w="549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10588" rIns="0" bIns="0" rtlCol="0" vert="horz">
            <a:spAutoFit/>
          </a:bodyPr>
          <a:lstStyle/>
          <a:p>
            <a:pPr marL="2770505">
              <a:lnSpc>
                <a:spcPct val="100000"/>
              </a:lnSpc>
              <a:spcBef>
                <a:spcPts val="100"/>
              </a:spcBef>
            </a:pPr>
            <a:r>
              <a:rPr dirty="0"/>
              <a:t>Рефлексія.</a:t>
            </a:r>
            <a:r>
              <a:rPr dirty="0" spc="-85"/>
              <a:t> </a:t>
            </a:r>
            <a:r>
              <a:rPr dirty="0"/>
              <a:t>Вправа</a:t>
            </a:r>
            <a:r>
              <a:rPr dirty="0" spc="-80"/>
              <a:t> </a:t>
            </a:r>
            <a:r>
              <a:rPr dirty="0"/>
              <a:t>«Театральний</a:t>
            </a:r>
            <a:r>
              <a:rPr dirty="0" spc="-80"/>
              <a:t> </a:t>
            </a:r>
            <a:r>
              <a:rPr dirty="0" spc="-10"/>
              <a:t>прожектор»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56455" y="0"/>
            <a:ext cx="11899265" cy="5872480"/>
            <a:chOff x="56455" y="0"/>
            <a:chExt cx="11899265" cy="587248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56163" y="1128544"/>
              <a:ext cx="4876800" cy="329565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937205" y="4279823"/>
              <a:ext cx="7162800" cy="610235"/>
            </a:xfrm>
            <a:custGeom>
              <a:avLst/>
              <a:gdLst/>
              <a:ahLst/>
              <a:cxnLst/>
              <a:rect l="l" t="t" r="r" b="b"/>
              <a:pathLst>
                <a:path w="7162800" h="610235">
                  <a:moveTo>
                    <a:pt x="7060679" y="0"/>
                  </a:moveTo>
                  <a:lnTo>
                    <a:pt x="101651" y="0"/>
                  </a:lnTo>
                  <a:lnTo>
                    <a:pt x="62242" y="8040"/>
                  </a:lnTo>
                  <a:lnTo>
                    <a:pt x="29914" y="29913"/>
                  </a:lnTo>
                  <a:lnTo>
                    <a:pt x="8041" y="62241"/>
                  </a:lnTo>
                  <a:lnTo>
                    <a:pt x="0" y="101650"/>
                  </a:lnTo>
                  <a:lnTo>
                    <a:pt x="0" y="508241"/>
                  </a:lnTo>
                  <a:lnTo>
                    <a:pt x="8041" y="547652"/>
                  </a:lnTo>
                  <a:lnTo>
                    <a:pt x="29914" y="579985"/>
                  </a:lnTo>
                  <a:lnTo>
                    <a:pt x="62242" y="601861"/>
                  </a:lnTo>
                  <a:lnTo>
                    <a:pt x="101651" y="609904"/>
                  </a:lnTo>
                  <a:lnTo>
                    <a:pt x="7060679" y="609904"/>
                  </a:lnTo>
                  <a:lnTo>
                    <a:pt x="7100088" y="601861"/>
                  </a:lnTo>
                  <a:lnTo>
                    <a:pt x="7132416" y="579985"/>
                  </a:lnTo>
                  <a:lnTo>
                    <a:pt x="7154289" y="547652"/>
                  </a:lnTo>
                  <a:lnTo>
                    <a:pt x="7162330" y="508241"/>
                  </a:lnTo>
                  <a:lnTo>
                    <a:pt x="7162330" y="101650"/>
                  </a:lnTo>
                  <a:lnTo>
                    <a:pt x="7154289" y="62241"/>
                  </a:lnTo>
                  <a:lnTo>
                    <a:pt x="7132416" y="29913"/>
                  </a:lnTo>
                  <a:lnTo>
                    <a:pt x="7100088" y="8040"/>
                  </a:lnTo>
                  <a:lnTo>
                    <a:pt x="7060679" y="0"/>
                  </a:lnTo>
                  <a:close/>
                </a:path>
              </a:pathLst>
            </a:custGeom>
            <a:solidFill>
              <a:srgbClr val="FA840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937205" y="4279823"/>
              <a:ext cx="7162800" cy="610235"/>
            </a:xfrm>
            <a:custGeom>
              <a:avLst/>
              <a:gdLst/>
              <a:ahLst/>
              <a:cxnLst/>
              <a:rect l="l" t="t" r="r" b="b"/>
              <a:pathLst>
                <a:path w="7162800" h="610235">
                  <a:moveTo>
                    <a:pt x="0" y="101650"/>
                  </a:moveTo>
                  <a:lnTo>
                    <a:pt x="8041" y="62241"/>
                  </a:lnTo>
                  <a:lnTo>
                    <a:pt x="29914" y="29913"/>
                  </a:lnTo>
                  <a:lnTo>
                    <a:pt x="62242" y="8040"/>
                  </a:lnTo>
                  <a:lnTo>
                    <a:pt x="101651" y="0"/>
                  </a:lnTo>
                  <a:lnTo>
                    <a:pt x="7060679" y="0"/>
                  </a:lnTo>
                  <a:lnTo>
                    <a:pt x="7100088" y="8040"/>
                  </a:lnTo>
                  <a:lnTo>
                    <a:pt x="7132416" y="29913"/>
                  </a:lnTo>
                  <a:lnTo>
                    <a:pt x="7154289" y="62241"/>
                  </a:lnTo>
                  <a:lnTo>
                    <a:pt x="7162330" y="101650"/>
                  </a:lnTo>
                  <a:lnTo>
                    <a:pt x="7162330" y="508241"/>
                  </a:lnTo>
                  <a:lnTo>
                    <a:pt x="7154289" y="547652"/>
                  </a:lnTo>
                  <a:lnTo>
                    <a:pt x="7132416" y="579985"/>
                  </a:lnTo>
                  <a:lnTo>
                    <a:pt x="7100088" y="601861"/>
                  </a:lnTo>
                  <a:lnTo>
                    <a:pt x="7060679" y="609904"/>
                  </a:lnTo>
                  <a:lnTo>
                    <a:pt x="101651" y="609904"/>
                  </a:lnTo>
                  <a:lnTo>
                    <a:pt x="62242" y="601861"/>
                  </a:lnTo>
                  <a:lnTo>
                    <a:pt x="29914" y="579985"/>
                  </a:lnTo>
                  <a:lnTo>
                    <a:pt x="8041" y="547652"/>
                  </a:lnTo>
                  <a:lnTo>
                    <a:pt x="0" y="508241"/>
                  </a:lnTo>
                  <a:lnTo>
                    <a:pt x="0" y="101650"/>
                  </a:lnTo>
                  <a:close/>
                </a:path>
              </a:pathLst>
            </a:custGeom>
            <a:ln w="54999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455" y="0"/>
              <a:ext cx="5315383" cy="581647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13548" y="994740"/>
              <a:ext cx="4541913" cy="487721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11433" y="5200472"/>
              <a:ext cx="7162800" cy="610235"/>
            </a:xfrm>
            <a:custGeom>
              <a:avLst/>
              <a:gdLst/>
              <a:ahLst/>
              <a:cxnLst/>
              <a:rect l="l" t="t" r="r" b="b"/>
              <a:pathLst>
                <a:path w="7162800" h="610235">
                  <a:moveTo>
                    <a:pt x="7060679" y="0"/>
                  </a:moveTo>
                  <a:lnTo>
                    <a:pt x="101651" y="0"/>
                  </a:lnTo>
                  <a:lnTo>
                    <a:pt x="62242" y="8040"/>
                  </a:lnTo>
                  <a:lnTo>
                    <a:pt x="29914" y="29913"/>
                  </a:lnTo>
                  <a:lnTo>
                    <a:pt x="8041" y="62241"/>
                  </a:lnTo>
                  <a:lnTo>
                    <a:pt x="0" y="101650"/>
                  </a:lnTo>
                  <a:lnTo>
                    <a:pt x="0" y="508241"/>
                  </a:lnTo>
                  <a:lnTo>
                    <a:pt x="8041" y="547652"/>
                  </a:lnTo>
                  <a:lnTo>
                    <a:pt x="29914" y="579985"/>
                  </a:lnTo>
                  <a:lnTo>
                    <a:pt x="62242" y="601861"/>
                  </a:lnTo>
                  <a:lnTo>
                    <a:pt x="101651" y="609904"/>
                  </a:lnTo>
                  <a:lnTo>
                    <a:pt x="7060679" y="609904"/>
                  </a:lnTo>
                  <a:lnTo>
                    <a:pt x="7100088" y="601861"/>
                  </a:lnTo>
                  <a:lnTo>
                    <a:pt x="7132416" y="579985"/>
                  </a:lnTo>
                  <a:lnTo>
                    <a:pt x="7154289" y="547652"/>
                  </a:lnTo>
                  <a:lnTo>
                    <a:pt x="7162330" y="508241"/>
                  </a:lnTo>
                  <a:lnTo>
                    <a:pt x="7162330" y="101650"/>
                  </a:lnTo>
                  <a:lnTo>
                    <a:pt x="7154289" y="62241"/>
                  </a:lnTo>
                  <a:lnTo>
                    <a:pt x="7132416" y="29913"/>
                  </a:lnTo>
                  <a:lnTo>
                    <a:pt x="7100088" y="8040"/>
                  </a:lnTo>
                  <a:lnTo>
                    <a:pt x="7060679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11433" y="5200472"/>
              <a:ext cx="7162800" cy="610235"/>
            </a:xfrm>
            <a:custGeom>
              <a:avLst/>
              <a:gdLst/>
              <a:ahLst/>
              <a:cxnLst/>
              <a:rect l="l" t="t" r="r" b="b"/>
              <a:pathLst>
                <a:path w="7162800" h="610235">
                  <a:moveTo>
                    <a:pt x="0" y="101650"/>
                  </a:moveTo>
                  <a:lnTo>
                    <a:pt x="8041" y="62241"/>
                  </a:lnTo>
                  <a:lnTo>
                    <a:pt x="29914" y="29913"/>
                  </a:lnTo>
                  <a:lnTo>
                    <a:pt x="62242" y="8040"/>
                  </a:lnTo>
                  <a:lnTo>
                    <a:pt x="101651" y="0"/>
                  </a:lnTo>
                  <a:lnTo>
                    <a:pt x="7060679" y="0"/>
                  </a:lnTo>
                  <a:lnTo>
                    <a:pt x="7100088" y="8040"/>
                  </a:lnTo>
                  <a:lnTo>
                    <a:pt x="7132416" y="29913"/>
                  </a:lnTo>
                  <a:lnTo>
                    <a:pt x="7154289" y="62241"/>
                  </a:lnTo>
                  <a:lnTo>
                    <a:pt x="7162330" y="101650"/>
                  </a:lnTo>
                  <a:lnTo>
                    <a:pt x="7162330" y="508241"/>
                  </a:lnTo>
                  <a:lnTo>
                    <a:pt x="7154289" y="547652"/>
                  </a:lnTo>
                  <a:lnTo>
                    <a:pt x="7132416" y="579985"/>
                  </a:lnTo>
                  <a:lnTo>
                    <a:pt x="7100088" y="601861"/>
                  </a:lnTo>
                  <a:lnTo>
                    <a:pt x="7060679" y="609904"/>
                  </a:lnTo>
                  <a:lnTo>
                    <a:pt x="101651" y="609904"/>
                  </a:lnTo>
                  <a:lnTo>
                    <a:pt x="62242" y="601861"/>
                  </a:lnTo>
                  <a:lnTo>
                    <a:pt x="29914" y="579985"/>
                  </a:lnTo>
                  <a:lnTo>
                    <a:pt x="8041" y="547652"/>
                  </a:lnTo>
                  <a:lnTo>
                    <a:pt x="0" y="508241"/>
                  </a:lnTo>
                  <a:lnTo>
                    <a:pt x="0" y="101650"/>
                  </a:lnTo>
                  <a:close/>
                </a:path>
              </a:pathLst>
            </a:custGeom>
            <a:ln w="54999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" name="object 14"/>
          <p:cNvGrpSpPr/>
          <p:nvPr/>
        </p:nvGrpSpPr>
        <p:grpSpPr>
          <a:xfrm>
            <a:off x="1822991" y="6052917"/>
            <a:ext cx="7217409" cy="665480"/>
            <a:chOff x="1822991" y="6052917"/>
            <a:chExt cx="7217409" cy="665480"/>
          </a:xfrm>
        </p:grpSpPr>
        <p:sp>
          <p:nvSpPr>
            <p:cNvPr id="15" name="object 15"/>
            <p:cNvSpPr/>
            <p:nvPr/>
          </p:nvSpPr>
          <p:spPr>
            <a:xfrm>
              <a:off x="1850491" y="6080417"/>
              <a:ext cx="7162800" cy="610235"/>
            </a:xfrm>
            <a:custGeom>
              <a:avLst/>
              <a:gdLst/>
              <a:ahLst/>
              <a:cxnLst/>
              <a:rect l="l" t="t" r="r" b="b"/>
              <a:pathLst>
                <a:path w="7162800" h="610234">
                  <a:moveTo>
                    <a:pt x="7060679" y="0"/>
                  </a:moveTo>
                  <a:lnTo>
                    <a:pt x="101651" y="0"/>
                  </a:lnTo>
                  <a:lnTo>
                    <a:pt x="62242" y="8040"/>
                  </a:lnTo>
                  <a:lnTo>
                    <a:pt x="29914" y="29913"/>
                  </a:lnTo>
                  <a:lnTo>
                    <a:pt x="8041" y="62241"/>
                  </a:lnTo>
                  <a:lnTo>
                    <a:pt x="0" y="101650"/>
                  </a:lnTo>
                  <a:lnTo>
                    <a:pt x="0" y="508241"/>
                  </a:lnTo>
                  <a:lnTo>
                    <a:pt x="8041" y="547652"/>
                  </a:lnTo>
                  <a:lnTo>
                    <a:pt x="29914" y="579985"/>
                  </a:lnTo>
                  <a:lnTo>
                    <a:pt x="62242" y="601861"/>
                  </a:lnTo>
                  <a:lnTo>
                    <a:pt x="101651" y="609904"/>
                  </a:lnTo>
                  <a:lnTo>
                    <a:pt x="7060679" y="609904"/>
                  </a:lnTo>
                  <a:lnTo>
                    <a:pt x="7100088" y="601861"/>
                  </a:lnTo>
                  <a:lnTo>
                    <a:pt x="7132416" y="579985"/>
                  </a:lnTo>
                  <a:lnTo>
                    <a:pt x="7154289" y="547652"/>
                  </a:lnTo>
                  <a:lnTo>
                    <a:pt x="7162330" y="508241"/>
                  </a:lnTo>
                  <a:lnTo>
                    <a:pt x="7162330" y="101650"/>
                  </a:lnTo>
                  <a:lnTo>
                    <a:pt x="7154289" y="62241"/>
                  </a:lnTo>
                  <a:lnTo>
                    <a:pt x="7132416" y="29913"/>
                  </a:lnTo>
                  <a:lnTo>
                    <a:pt x="7100088" y="8040"/>
                  </a:lnTo>
                  <a:lnTo>
                    <a:pt x="7060679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1850491" y="6080417"/>
              <a:ext cx="7162800" cy="610235"/>
            </a:xfrm>
            <a:custGeom>
              <a:avLst/>
              <a:gdLst/>
              <a:ahLst/>
              <a:cxnLst/>
              <a:rect l="l" t="t" r="r" b="b"/>
              <a:pathLst>
                <a:path w="7162800" h="610234">
                  <a:moveTo>
                    <a:pt x="0" y="101650"/>
                  </a:moveTo>
                  <a:lnTo>
                    <a:pt x="8041" y="62241"/>
                  </a:lnTo>
                  <a:lnTo>
                    <a:pt x="29914" y="29913"/>
                  </a:lnTo>
                  <a:lnTo>
                    <a:pt x="62242" y="8040"/>
                  </a:lnTo>
                  <a:lnTo>
                    <a:pt x="101651" y="0"/>
                  </a:lnTo>
                  <a:lnTo>
                    <a:pt x="7060679" y="0"/>
                  </a:lnTo>
                  <a:lnTo>
                    <a:pt x="7100088" y="8040"/>
                  </a:lnTo>
                  <a:lnTo>
                    <a:pt x="7132416" y="29913"/>
                  </a:lnTo>
                  <a:lnTo>
                    <a:pt x="7154289" y="62241"/>
                  </a:lnTo>
                  <a:lnTo>
                    <a:pt x="7162330" y="101650"/>
                  </a:lnTo>
                  <a:lnTo>
                    <a:pt x="7162330" y="508241"/>
                  </a:lnTo>
                  <a:lnTo>
                    <a:pt x="7154289" y="547652"/>
                  </a:lnTo>
                  <a:lnTo>
                    <a:pt x="7132416" y="579985"/>
                  </a:lnTo>
                  <a:lnTo>
                    <a:pt x="7100088" y="601861"/>
                  </a:lnTo>
                  <a:lnTo>
                    <a:pt x="7060679" y="609904"/>
                  </a:lnTo>
                  <a:lnTo>
                    <a:pt x="101651" y="609904"/>
                  </a:lnTo>
                  <a:lnTo>
                    <a:pt x="62242" y="601861"/>
                  </a:lnTo>
                  <a:lnTo>
                    <a:pt x="29914" y="579985"/>
                  </a:lnTo>
                  <a:lnTo>
                    <a:pt x="8041" y="547652"/>
                  </a:lnTo>
                  <a:lnTo>
                    <a:pt x="0" y="508241"/>
                  </a:lnTo>
                  <a:lnTo>
                    <a:pt x="0" y="101650"/>
                  </a:lnTo>
                  <a:close/>
                </a:path>
              </a:pathLst>
            </a:custGeom>
            <a:ln w="54999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1322403" y="4348188"/>
            <a:ext cx="7620634" cy="2252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782570">
              <a:lnSpc>
                <a:spcPct val="100000"/>
              </a:lnSpc>
              <a:spcBef>
                <a:spcPts val="100"/>
              </a:spcBef>
            </a:pPr>
            <a:r>
              <a:rPr dirty="0" sz="2800" b="1">
                <a:solidFill>
                  <a:srgbClr val="272722"/>
                </a:solidFill>
                <a:latin typeface="Trebuchet MS"/>
                <a:cs typeface="Trebuchet MS"/>
              </a:rPr>
              <a:t>Сьогодні</a:t>
            </a:r>
            <a:r>
              <a:rPr dirty="0" sz="2800" spc="-45" b="1">
                <a:solidFill>
                  <a:srgbClr val="272722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272722"/>
                </a:solidFill>
                <a:latin typeface="Trebuchet MS"/>
                <a:cs typeface="Trebuchet MS"/>
              </a:rPr>
              <a:t>я</a:t>
            </a:r>
            <a:r>
              <a:rPr dirty="0" sz="2800" spc="-40" b="1">
                <a:solidFill>
                  <a:srgbClr val="272722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272722"/>
                </a:solidFill>
                <a:latin typeface="Trebuchet MS"/>
                <a:cs typeface="Trebuchet MS"/>
              </a:rPr>
              <a:t>був(ла)</a:t>
            </a:r>
            <a:r>
              <a:rPr dirty="0" sz="2800" spc="-40" b="1">
                <a:solidFill>
                  <a:srgbClr val="272722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272722"/>
                </a:solidFill>
                <a:latin typeface="Trebuchet MS"/>
                <a:cs typeface="Trebuchet MS"/>
              </a:rPr>
              <a:t>у</a:t>
            </a:r>
            <a:r>
              <a:rPr dirty="0" sz="2800" spc="-40" b="1">
                <a:solidFill>
                  <a:srgbClr val="272722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272722"/>
                </a:solidFill>
                <a:latin typeface="Trebuchet MS"/>
                <a:cs typeface="Trebuchet MS"/>
              </a:rPr>
              <a:t>ролі…</a:t>
            </a:r>
            <a:r>
              <a:rPr dirty="0" sz="2800" spc="-40" b="1">
                <a:solidFill>
                  <a:srgbClr val="272722"/>
                </a:solidFill>
                <a:latin typeface="Trebuchet MS"/>
                <a:cs typeface="Trebuchet MS"/>
              </a:rPr>
              <a:t> </a:t>
            </a:r>
            <a:r>
              <a:rPr dirty="0" sz="2800" spc="-50" b="1">
                <a:solidFill>
                  <a:srgbClr val="272722"/>
                </a:solidFill>
                <a:latin typeface="Trebuchet MS"/>
                <a:cs typeface="Trebuchet MS"/>
              </a:rPr>
              <a:t>.</a:t>
            </a:r>
            <a:endParaRPr sz="2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635"/>
              </a:spcBef>
            </a:pPr>
            <a:endParaRPr sz="2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dirty="0" sz="2800" b="1">
                <a:solidFill>
                  <a:srgbClr val="272722"/>
                </a:solidFill>
                <a:latin typeface="Trebuchet MS"/>
                <a:cs typeface="Trebuchet MS"/>
              </a:rPr>
              <a:t>Сьогодні</a:t>
            </a:r>
            <a:r>
              <a:rPr dirty="0" sz="2800" spc="-65" b="1">
                <a:solidFill>
                  <a:srgbClr val="272722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272722"/>
                </a:solidFill>
                <a:latin typeface="Trebuchet MS"/>
                <a:cs typeface="Trebuchet MS"/>
              </a:rPr>
              <a:t>я</a:t>
            </a:r>
            <a:r>
              <a:rPr dirty="0" sz="2800" spc="-65" b="1">
                <a:solidFill>
                  <a:srgbClr val="272722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272722"/>
                </a:solidFill>
                <a:latin typeface="Trebuchet MS"/>
                <a:cs typeface="Trebuchet MS"/>
              </a:rPr>
              <a:t>відчув(ла)</a:t>
            </a:r>
            <a:r>
              <a:rPr dirty="0" sz="2800" spc="-65" b="1">
                <a:solidFill>
                  <a:srgbClr val="272722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272722"/>
                </a:solidFill>
                <a:latin typeface="Trebuchet MS"/>
                <a:cs typeface="Trebuchet MS"/>
              </a:rPr>
              <a:t>себе…</a:t>
            </a:r>
            <a:r>
              <a:rPr dirty="0" sz="2800" spc="-60" b="1">
                <a:solidFill>
                  <a:srgbClr val="272722"/>
                </a:solidFill>
                <a:latin typeface="Trebuchet MS"/>
                <a:cs typeface="Trebuchet MS"/>
              </a:rPr>
              <a:t> </a:t>
            </a:r>
            <a:r>
              <a:rPr dirty="0" sz="2800" spc="-50" b="1">
                <a:solidFill>
                  <a:srgbClr val="272722"/>
                </a:solidFill>
                <a:latin typeface="Trebuchet MS"/>
                <a:cs typeface="Trebuchet MS"/>
              </a:rPr>
              <a:t>.</a:t>
            </a:r>
            <a:endParaRPr sz="2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20"/>
              </a:spcBef>
            </a:pPr>
            <a:endParaRPr sz="2800">
              <a:latin typeface="Trebuchet MS"/>
              <a:cs typeface="Trebuchet MS"/>
            </a:endParaRPr>
          </a:p>
          <a:p>
            <a:pPr algn="ctr" marL="594360">
              <a:lnSpc>
                <a:spcPct val="100000"/>
              </a:lnSpc>
            </a:pPr>
            <a:r>
              <a:rPr dirty="0" sz="2800" b="1">
                <a:solidFill>
                  <a:srgbClr val="272722"/>
                </a:solidFill>
                <a:latin typeface="Trebuchet MS"/>
                <a:cs typeface="Trebuchet MS"/>
              </a:rPr>
              <a:t>Найбільше</a:t>
            </a:r>
            <a:r>
              <a:rPr dirty="0" sz="2800" spc="-100" b="1">
                <a:solidFill>
                  <a:srgbClr val="272722"/>
                </a:solidFill>
                <a:latin typeface="Trebuchet MS"/>
                <a:cs typeface="Trebuchet MS"/>
              </a:rPr>
              <a:t> </a:t>
            </a:r>
            <a:r>
              <a:rPr dirty="0" sz="2800" b="1">
                <a:solidFill>
                  <a:srgbClr val="272722"/>
                </a:solidFill>
                <a:latin typeface="Trebuchet MS"/>
                <a:cs typeface="Trebuchet MS"/>
              </a:rPr>
              <a:t>мені</a:t>
            </a:r>
            <a:r>
              <a:rPr dirty="0" sz="2800" spc="-100" b="1">
                <a:solidFill>
                  <a:srgbClr val="272722"/>
                </a:solidFill>
                <a:latin typeface="Trebuchet MS"/>
                <a:cs typeface="Trebuchet MS"/>
              </a:rPr>
              <a:t> </a:t>
            </a:r>
            <a:r>
              <a:rPr dirty="0" sz="2800" spc="-10" b="1">
                <a:solidFill>
                  <a:srgbClr val="272722"/>
                </a:solidFill>
                <a:latin typeface="Trebuchet MS"/>
                <a:cs typeface="Trebuchet MS"/>
              </a:rPr>
              <a:t>сподобалось…</a:t>
            </a:r>
            <a:r>
              <a:rPr dirty="0" sz="2800" spc="-95" b="1">
                <a:solidFill>
                  <a:srgbClr val="272722"/>
                </a:solidFill>
                <a:latin typeface="Trebuchet MS"/>
                <a:cs typeface="Trebuchet MS"/>
              </a:rPr>
              <a:t> </a:t>
            </a:r>
            <a:r>
              <a:rPr dirty="0" sz="2800" spc="-50" b="1">
                <a:solidFill>
                  <a:srgbClr val="272722"/>
                </a:solidFill>
                <a:latin typeface="Trebuchet MS"/>
                <a:cs typeface="Trebuchet MS"/>
              </a:rPr>
              <a:t>.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User</dc:creator>
  <dc:title>Презентація PowerPoint</dc:title>
  <dcterms:created xsi:type="dcterms:W3CDTF">2026-10-29T11:56:44Z</dcterms:created>
  <dcterms:modified xsi:type="dcterms:W3CDTF">2026-10-29T11:56:44Z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StructuredOutput v10.0.20070.1</vt:lpwstr>
  </property>
  <property fmtid="{D5CDD505-2E9C-101B-9397-08002B2CF9AE}" pid="3" name="Created">
    <vt:filetime>2026-10-29T00:00:00Z</vt:filetime>
  </property>
  <property fmtid="{D5CDD505-2E9C-101B-9397-08002B2CF9AE}" pid="4" name="Creator">
    <vt:lpwstr>www.smallpdf.com</vt:lpwstr>
  </property>
  <property fmtid="{D5CDD505-2E9C-101B-9397-08002B2CF9AE}" pid="5" name="LastSaved">
    <vt:filetime>2026-10-29T00:00:00Z</vt:filetime>
  </property>
  <property fmtid="{D5CDD505-2E9C-101B-9397-08002B2CF9AE}" pid="6" name="Producer">
    <vt:lpwstr>3-Heights(TM) PDF Security Shell 4.8.25.2 (http://www.pdf-tools.com)</vt:lpwstr>
  </property>
</Properties>
</file>