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6" r:id="rId3"/>
    <p:sldId id="261" r:id="rId4"/>
    <p:sldId id="262" r:id="rId5"/>
    <p:sldId id="277" r:id="rId6"/>
    <p:sldId id="263" r:id="rId7"/>
    <p:sldId id="264" r:id="rId8"/>
    <p:sldId id="265" r:id="rId9"/>
    <p:sldId id="266" r:id="rId10"/>
    <p:sldId id="267" r:id="rId11"/>
    <p:sldId id="268" r:id="rId12"/>
    <p:sldId id="257" r:id="rId13"/>
    <p:sldId id="269" r:id="rId14"/>
    <p:sldId id="271" r:id="rId15"/>
    <p:sldId id="275" r:id="rId16"/>
    <p:sldId id="270" r:id="rId17"/>
    <p:sldId id="256" r:id="rId18"/>
    <p:sldId id="272" r:id="rId19"/>
    <p:sldId id="274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F7A2C-4CAA-417B-80BF-DF001E82964D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245D6-E770-411F-BD9D-644BB9C1B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256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F7A2C-4CAA-417B-80BF-DF001E82964D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245D6-E770-411F-BD9D-644BB9C1B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905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F7A2C-4CAA-417B-80BF-DF001E82964D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245D6-E770-411F-BD9D-644BB9C1B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77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F7A2C-4CAA-417B-80BF-DF001E82964D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245D6-E770-411F-BD9D-644BB9C1B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595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F7A2C-4CAA-417B-80BF-DF001E82964D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245D6-E770-411F-BD9D-644BB9C1B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402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F7A2C-4CAA-417B-80BF-DF001E82964D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245D6-E770-411F-BD9D-644BB9C1B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240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F7A2C-4CAA-417B-80BF-DF001E82964D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245D6-E770-411F-BD9D-644BB9C1B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107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F7A2C-4CAA-417B-80BF-DF001E82964D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245D6-E770-411F-BD9D-644BB9C1B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297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F7A2C-4CAA-417B-80BF-DF001E82964D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245D6-E770-411F-BD9D-644BB9C1B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324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F7A2C-4CAA-417B-80BF-DF001E82964D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245D6-E770-411F-BD9D-644BB9C1B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86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F7A2C-4CAA-417B-80BF-DF001E82964D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245D6-E770-411F-BD9D-644BB9C1B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303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F7A2C-4CAA-417B-80BF-DF001E82964D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245D6-E770-411F-BD9D-644BB9C1B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824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gif"/><Relationship Id="rId5" Type="http://schemas.openxmlformats.org/officeDocument/2006/relationships/image" Target="../media/image23.gif"/><Relationship Id="rId4" Type="http://schemas.openxmlformats.org/officeDocument/2006/relationships/image" Target="../media/image22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gif"/><Relationship Id="rId4" Type="http://schemas.openxmlformats.org/officeDocument/2006/relationships/image" Target="../media/image39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png"/><Relationship Id="rId9" Type="http://schemas.openxmlformats.org/officeDocument/2006/relationships/image" Target="../media/image9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smilepost.ru/uploads/posts/2011-06/1308652724_dobrii_de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0"/>
            <a:ext cx="6768752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13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61172" y="89211"/>
            <a:ext cx="8053330" cy="6598507"/>
          </a:xfrm>
          <a:prstGeom prst="rect">
            <a:avLst/>
          </a:prstGeom>
          <a:solidFill>
            <a:schemeClr val="lt1">
              <a:alpha val="7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Чи можна змінити форматування графічних об’єктів?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67544" y="1844824"/>
            <a:ext cx="8229600" cy="17142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dirty="0"/>
              <a:t>на вкладці </a:t>
            </a:r>
            <a:r>
              <a:rPr lang="uk-UA" b="1" i="1" dirty="0"/>
              <a:t>Формат</a:t>
            </a:r>
            <a:r>
              <a:rPr lang="uk-UA" dirty="0"/>
              <a:t> розташовані інші інструменти форматування графічних об’єктів. У групі </a:t>
            </a:r>
            <a:r>
              <a:rPr lang="uk-UA" b="1" i="1" dirty="0"/>
              <a:t>Настроювання</a:t>
            </a:r>
            <a:r>
              <a:rPr lang="uk-UA" dirty="0"/>
              <a:t> можна обрати інструменти для зміни яскравості й контрастності зображення або взагалі перефарбувати його.</a:t>
            </a:r>
            <a:endParaRPr lang="ru-RU" dirty="0"/>
          </a:p>
          <a:p>
            <a:endParaRPr lang="ru-RU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559026"/>
            <a:ext cx="4968552" cy="21742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5014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89211"/>
            <a:ext cx="8362982" cy="6598507"/>
          </a:xfrm>
          <a:prstGeom prst="rect">
            <a:avLst/>
          </a:prstGeom>
          <a:solidFill>
            <a:schemeClr val="lt1">
              <a:alpha val="7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/>
              <a:t>А в групі Стилі рисунків – задати тінь, нахил, розмивання, вигляд контурів та інші ефекти.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60848"/>
            <a:ext cx="6408712" cy="16467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47936" y="38610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933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61172" y="89211"/>
            <a:ext cx="8053330" cy="6598507"/>
          </a:xfrm>
          <a:prstGeom prst="rect">
            <a:avLst/>
          </a:prstGeom>
          <a:solidFill>
            <a:schemeClr val="lt1">
              <a:alpha val="7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pic>
        <p:nvPicPr>
          <p:cNvPr id="5" name="Picture 12" descr="Красивые смайлики смайлик картинка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08866"/>
            <a:ext cx="3115095" cy="269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Музыка и танцы смайлик картинка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84" y="4310648"/>
            <a:ext cx="4477026" cy="199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Спорт смайлик картинка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290" y="1340768"/>
            <a:ext cx="2714794" cy="2620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Фізкультхвилинка</a:t>
            </a:r>
            <a:endParaRPr lang="ru-RU" dirty="0"/>
          </a:p>
        </p:txBody>
      </p:sp>
      <p:pic>
        <p:nvPicPr>
          <p:cNvPr id="2" name="07c7a75aa2faec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044759" y="17197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19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920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61172" y="89211"/>
            <a:ext cx="8053330" cy="6598507"/>
          </a:xfrm>
          <a:prstGeom prst="rect">
            <a:avLst/>
          </a:prstGeom>
          <a:solidFill>
            <a:schemeClr val="lt1">
              <a:alpha val="7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pic>
        <p:nvPicPr>
          <p:cNvPr id="6146" name="Picture 2" descr="http://framepiconline.com/frames/preview/mult/53edd7f525478_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5" y="0"/>
            <a:ext cx="9111952" cy="683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/>
              <a:t>Слово-підказка</a:t>
            </a:r>
            <a:endParaRPr lang="ru-RU" b="1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835696" y="2300916"/>
            <a:ext cx="5768427" cy="18481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5400" b="1" dirty="0" smtClean="0">
                <a:solidFill>
                  <a:srgbClr val="C00000"/>
                </a:solidFill>
              </a:rPr>
              <a:t>АВТОБОТ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60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561172" y="89211"/>
            <a:ext cx="8053330" cy="6598507"/>
          </a:xfrm>
          <a:prstGeom prst="rect">
            <a:avLst/>
          </a:prstGeom>
          <a:solidFill>
            <a:schemeClr val="lt1">
              <a:alpha val="7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921180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C00000"/>
                </a:solidFill>
              </a:rPr>
              <a:t>Пояснення правил безпечної поведінки в кабінеті інформатики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562A2-C426-41B1-8EBE-8B3EE5784A3B}" type="slidenum">
              <a:rPr lang="ru-RU" smtClean="0"/>
              <a:t>14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81050" y="2399143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b="1" dirty="0" smtClean="0">
                <a:solidFill>
                  <a:srgbClr val="C00000"/>
                </a:solidFill>
              </a:rPr>
              <a:t>Гра «Розібрані малюнки»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170" name="Picture 2" descr="http://www.gifmania.com.ua/Animated-Gifs-Rechi/Animations-Toys/Images-Board-Games/Puzzles/Puzzles-8950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83304">
            <a:off x="5213888" y="4322688"/>
            <a:ext cx="1565189" cy="1467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gifmania.com.ua/Animated-Gifs-Rechi/Animations-Toys/Images-Board-Games/Puzzles/Puzzles-8950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95" y="3041992"/>
            <a:ext cx="1670050" cy="156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gifmania.com.ua/Animated-Gifs-Rechi/Animations-Toys/Images-Board-Games/Puzzles/Puzzles-8950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7256">
            <a:off x="6746790" y="3644920"/>
            <a:ext cx="1527174" cy="1431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s1.iconbird.com/ico/1112/DiagramPreview/w128h1281354120945diagram4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691" y="3388465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s1.iconbird.com/ico/1112/DiagramPreview/w128h1281354120945diagram4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0873">
            <a:off x="2392446" y="4119454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31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C:\Users\Маргарита\Documents\вчитель року\пазли\1280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9503"/>
            <a:ext cx="1948969" cy="234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Маргарита\Documents\вчитель року\пазли\43237_html_1c88f0b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52399"/>
            <a:ext cx="1950414" cy="2340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Маргарита\Documents\вчитель року\пазли\43237_html_6368d1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2399"/>
            <a:ext cx="2016224" cy="2419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Маргарита\Documents\вчитель року\пазли\43237_html_m54a22fd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87" y="2780928"/>
            <a:ext cx="2100233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Маргарита\Documents\вчитель року\пазли\43237_html_m250d01e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7790" y="2780928"/>
            <a:ext cx="210023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Users\Маргарита\Documents\вчитель року\пазли\43237_html_m6966d52f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780928"/>
            <a:ext cx="2160240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644487" y="553243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b="1" dirty="0" smtClean="0">
                <a:solidFill>
                  <a:srgbClr val="C00000"/>
                </a:solidFill>
              </a:rPr>
              <a:t>Слова-підказки: Друзі! Мирні, люди, Повертаюсь, додому, </a:t>
            </a:r>
            <a:r>
              <a:rPr lang="uk-UA" b="1" dirty="0" err="1" smtClean="0">
                <a:solidFill>
                  <a:srgbClr val="C00000"/>
                </a:solidFill>
              </a:rPr>
              <a:t>Бамбелбі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13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470025"/>
          </a:xfrm>
        </p:spPr>
        <p:txBody>
          <a:bodyPr/>
          <a:lstStyle/>
          <a:p>
            <a:r>
              <a:rPr lang="uk-UA" dirty="0" smtClean="0"/>
              <a:t>Демонстраційний приклад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0"/>
            <a:ext cx="7581900" cy="444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http://justclickit.ru/flash/star/star%20(402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817899"/>
            <a:ext cx="2215811" cy="3656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justclickit.ru/flash/star/star%20(402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2092291"/>
            <a:ext cx="2215811" cy="3656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81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расивые смайлики смайлик картинка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14386"/>
            <a:ext cx="1581150" cy="158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расивые смайлики смайлик картинка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465" y="1124744"/>
            <a:ext cx="2395695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расивые смайлики смайлик картинка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22" y="4308884"/>
            <a:ext cx="2349971" cy="211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расивые смайлики смайлик картинка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445" y="4176964"/>
            <a:ext cx="5220167" cy="1189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</a:t>
            </a:r>
            <a:r>
              <a:rPr lang="uk-UA" dirty="0" err="1" smtClean="0"/>
              <a:t>імнастика</a:t>
            </a:r>
            <a:r>
              <a:rPr lang="uk-UA" dirty="0" smtClean="0"/>
              <a:t> для очей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6614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decel="100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61172" y="89211"/>
            <a:ext cx="8053330" cy="6598507"/>
          </a:xfrm>
          <a:prstGeom prst="rect">
            <a:avLst/>
          </a:prstGeom>
          <a:solidFill>
            <a:schemeClr val="lt1">
              <a:alpha val="7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0864" y="188640"/>
            <a:ext cx="8229600" cy="1143000"/>
          </a:xfrm>
        </p:spPr>
        <p:txBody>
          <a:bodyPr/>
          <a:lstStyle/>
          <a:p>
            <a:r>
              <a:rPr lang="uk-UA" dirty="0" smtClean="0"/>
              <a:t>Підсумки уроку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4268"/>
            <a:ext cx="4949116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pre09.deviantart.net/fdfe/th/pre/f/2011/208/8/d/transformers_optimus_prime_ren_by_stiannius-d41tzp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3313346"/>
            <a:ext cx="5386388" cy="336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328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357298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Домашнє завдання: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Створити листівку для привітання друга з днем народження </a:t>
            </a:r>
            <a:endParaRPr lang="ru-RU" dirty="0"/>
          </a:p>
        </p:txBody>
      </p:sp>
      <p:pic>
        <p:nvPicPr>
          <p:cNvPr id="3" name="Picture 14" descr="Z:\newtek\_backgrounds_1.02\Greg\First Day of School\teacher_kids_wavin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714752"/>
            <a:ext cx="2214563" cy="2362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3290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251520" y="89211"/>
            <a:ext cx="8506998" cy="6598507"/>
          </a:xfrm>
          <a:prstGeom prst="rect">
            <a:avLst/>
          </a:prstGeom>
          <a:solidFill>
            <a:schemeClr val="lt1">
              <a:alpha val="7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849" y="1412776"/>
            <a:ext cx="1104900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12776"/>
            <a:ext cx="107632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125" y="1412776"/>
            <a:ext cx="1104900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550" y="2567624"/>
            <a:ext cx="11334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576" y="2567624"/>
            <a:ext cx="11334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056" y="2546251"/>
            <a:ext cx="11334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898" y="3802410"/>
            <a:ext cx="1123950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675" y="3753919"/>
            <a:ext cx="1057275" cy="1153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393" y="3759115"/>
            <a:ext cx="1066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550" y="1386808"/>
            <a:ext cx="3444199" cy="1143000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Х    </a:t>
            </a:r>
            <a:r>
              <a:rPr lang="ru-RU" sz="6000" b="1" dirty="0" err="1" smtClean="0"/>
              <a:t>Х</a:t>
            </a:r>
            <a:r>
              <a:rPr lang="ru-RU" sz="6000" b="1" dirty="0" smtClean="0"/>
              <a:t>    </a:t>
            </a:r>
            <a:r>
              <a:rPr lang="ru-RU" sz="6000" b="1" dirty="0" err="1" smtClean="0"/>
              <a:t>Х</a:t>
            </a:r>
            <a:endParaRPr lang="ru-RU" sz="6000" b="1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752125" y="3753919"/>
            <a:ext cx="344419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/>
              <a:t>0</a:t>
            </a:r>
            <a:r>
              <a:rPr lang="ru-RU" sz="6000" b="1" dirty="0" smtClean="0"/>
              <a:t>    0    0</a:t>
            </a:r>
            <a:endParaRPr lang="ru-RU" sz="6000" b="1" dirty="0"/>
          </a:p>
        </p:txBody>
      </p:sp>
      <p:pic>
        <p:nvPicPr>
          <p:cNvPr id="1039" name="Picture 15" descr="C:\Users\Маргарита\Downloads\horizontal-line-one-5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470" y="3689251"/>
            <a:ext cx="3333507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Заголовок 2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err="1" smtClean="0"/>
              <a:t>Завдання</a:t>
            </a:r>
            <a:r>
              <a:rPr lang="ru-RU" dirty="0" smtClean="0"/>
              <a:t> «</a:t>
            </a:r>
            <a:r>
              <a:rPr lang="ru-RU" dirty="0" err="1" smtClean="0"/>
              <a:t>Хрестики</a:t>
            </a:r>
            <a:r>
              <a:rPr lang="ru-RU" dirty="0" smtClean="0"/>
              <a:t>-нолики»</a:t>
            </a:r>
            <a:endParaRPr lang="ru-RU" dirty="0"/>
          </a:p>
        </p:txBody>
      </p:sp>
      <p:pic>
        <p:nvPicPr>
          <p:cNvPr id="19" name="Picture 2" descr="http://images.easyfreeclipart.com/1741/transformers-prime-weaponizers-bumblebee-bumble-bee-clipart-1741944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18498"/>
            <a:ext cx="3642903" cy="498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21954" y="5229200"/>
            <a:ext cx="370902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err="1"/>
              <a:t>Підказки</a:t>
            </a:r>
            <a:r>
              <a:rPr lang="ru-RU" sz="3200" dirty="0"/>
              <a:t>: </a:t>
            </a:r>
            <a:r>
              <a:rPr lang="ru-RU" sz="3200" dirty="0" err="1"/>
              <a:t>виконано</a:t>
            </a:r>
            <a:r>
              <a:rPr lang="ru-RU" sz="3200" dirty="0" smtClean="0"/>
              <a:t>,</a:t>
            </a:r>
          </a:p>
          <a:p>
            <a:r>
              <a:rPr lang="ru-RU" sz="3200" dirty="0" smtClean="0"/>
              <a:t> </a:t>
            </a:r>
            <a:r>
              <a:rPr lang="ru-RU" sz="3200" dirty="0" err="1"/>
              <a:t>земляни</a:t>
            </a:r>
            <a:endParaRPr lang="ru-RU" sz="3200" dirty="0"/>
          </a:p>
        </p:txBody>
      </p:sp>
      <p:pic>
        <p:nvPicPr>
          <p:cNvPr id="21" name="Picture 15" descr="C:\Users\Маргарита\Downloads\horizontal-line-one-5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817" y="1417638"/>
            <a:ext cx="3333507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86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8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Рефлексія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На уроці мені сподобалося</a:t>
            </a:r>
          </a:p>
          <a:p>
            <a:r>
              <a:rPr lang="uk-UA" dirty="0" smtClean="0"/>
              <a:t>Я дізнався, що…</a:t>
            </a:r>
          </a:p>
          <a:p>
            <a:r>
              <a:rPr lang="uk-UA" dirty="0" smtClean="0"/>
              <a:t>Я б хотів ще раз …</a:t>
            </a:r>
          </a:p>
          <a:p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438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61172" y="89211"/>
            <a:ext cx="8053330" cy="6598507"/>
          </a:xfrm>
          <a:prstGeom prst="rect">
            <a:avLst/>
          </a:prstGeom>
          <a:solidFill>
            <a:schemeClr val="lt1">
              <a:alpha val="7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266"/>
            <a:ext cx="8229600" cy="1143000"/>
          </a:xfrm>
        </p:spPr>
        <p:txBody>
          <a:bodyPr/>
          <a:lstStyle/>
          <a:p>
            <a:r>
              <a:rPr lang="uk-UA" dirty="0" smtClean="0"/>
              <a:t>Завдання «Продовж речення»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57200" y="1052736"/>
            <a:ext cx="8686800" cy="5472608"/>
          </a:xfrm>
        </p:spPr>
        <p:txBody>
          <a:bodyPr>
            <a:normAutofit/>
          </a:bodyPr>
          <a:lstStyle/>
          <a:p>
            <a:r>
              <a:rPr lang="uk-UA" dirty="0" smtClean="0"/>
              <a:t>Відкрити текстовий процесор </a:t>
            </a:r>
            <a:r>
              <a:rPr lang="en-US" dirty="0" smtClean="0"/>
              <a:t>Word</a:t>
            </a:r>
            <a:r>
              <a:rPr lang="uk-UA" dirty="0" smtClean="0"/>
              <a:t> можна двома способами… </a:t>
            </a:r>
          </a:p>
          <a:p>
            <a:r>
              <a:rPr lang="uk-UA" sz="2400" b="1" dirty="0" smtClean="0">
                <a:solidFill>
                  <a:srgbClr val="C00000"/>
                </a:solidFill>
              </a:rPr>
              <a:t>2ЛКМ по  або </a:t>
            </a:r>
            <a:r>
              <a:rPr lang="uk-UA" sz="2400" b="1" dirty="0" err="1" smtClean="0">
                <a:solidFill>
                  <a:srgbClr val="C00000"/>
                </a:solidFill>
              </a:rPr>
              <a:t>Пуск-Програми-</a:t>
            </a:r>
            <a:r>
              <a:rPr lang="en-US" sz="2400" b="1" dirty="0" err="1" smtClean="0">
                <a:solidFill>
                  <a:srgbClr val="C00000"/>
                </a:solidFill>
              </a:rPr>
              <a:t>MicrosoftOffice</a:t>
            </a:r>
            <a:r>
              <a:rPr lang="en-US" sz="2400" b="1" dirty="0" smtClean="0">
                <a:solidFill>
                  <a:srgbClr val="C00000"/>
                </a:solidFill>
              </a:rPr>
              <a:t>-Word</a:t>
            </a:r>
            <a:endParaRPr lang="uk-UA" sz="2400" b="1" dirty="0" smtClean="0">
              <a:solidFill>
                <a:srgbClr val="C00000"/>
              </a:solidFill>
            </a:endParaRPr>
          </a:p>
          <a:p>
            <a:r>
              <a:rPr lang="uk-UA" dirty="0" smtClean="0"/>
              <a:t>Початок введення тексту на робочій області документа у текстовому процесорі </a:t>
            </a:r>
            <a:r>
              <a:rPr lang="en-US" dirty="0"/>
              <a:t>Word</a:t>
            </a:r>
            <a:r>
              <a:rPr lang="uk-UA" dirty="0"/>
              <a:t> </a:t>
            </a:r>
            <a:r>
              <a:rPr lang="uk-UA" dirty="0" smtClean="0"/>
              <a:t>вказує …</a:t>
            </a:r>
            <a:r>
              <a:rPr lang="en-US" dirty="0" smtClean="0"/>
              <a:t> </a:t>
            </a:r>
          </a:p>
          <a:p>
            <a:r>
              <a:rPr lang="uk-UA" sz="2400" b="1" dirty="0" smtClean="0">
                <a:solidFill>
                  <a:srgbClr val="C00000"/>
                </a:solidFill>
              </a:rPr>
              <a:t>Текстовий курсор </a:t>
            </a:r>
          </a:p>
          <a:p>
            <a:r>
              <a:rPr lang="uk-UA" dirty="0" smtClean="0"/>
              <a:t>Зберегти текстовий документ можна 2 способами…</a:t>
            </a:r>
          </a:p>
          <a:p>
            <a:r>
              <a:rPr lang="uk-UA" sz="2400" b="1" dirty="0" smtClean="0">
                <a:solidFill>
                  <a:srgbClr val="C00000"/>
                </a:solidFill>
              </a:rPr>
              <a:t>Файл-Зберегти або Файл-Зберегти як…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75655" y="5980837"/>
            <a:ext cx="69127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Слово-підказка Місію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724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uiExpand="1" build="p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89211"/>
            <a:ext cx="8506998" cy="6598507"/>
          </a:xfrm>
          <a:prstGeom prst="rect">
            <a:avLst/>
          </a:prstGeom>
          <a:solidFill>
            <a:schemeClr val="lt1">
              <a:alpha val="7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4019"/>
            <a:ext cx="7772400" cy="1470025"/>
          </a:xfrm>
        </p:spPr>
        <p:txBody>
          <a:bodyPr/>
          <a:lstStyle/>
          <a:p>
            <a:r>
              <a:rPr lang="uk-UA" b="1" i="1" dirty="0" smtClean="0"/>
              <a:t>                Тема уроку: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1628800"/>
            <a:ext cx="5104656" cy="1752600"/>
          </a:xfrm>
        </p:spPr>
        <p:txBody>
          <a:bodyPr>
            <a:noAutofit/>
          </a:bodyPr>
          <a:lstStyle/>
          <a:p>
            <a:r>
              <a:rPr lang="uk-UA" sz="5400" dirty="0" smtClean="0">
                <a:solidFill>
                  <a:schemeClr val="tx1"/>
                </a:solidFill>
              </a:rPr>
              <a:t>«Вставка графічного зображення з файлу в текстовий документ»</a:t>
            </a:r>
            <a:endParaRPr lang="ru-RU" sz="5400" dirty="0">
              <a:solidFill>
                <a:schemeClr val="tx1"/>
              </a:solidFill>
            </a:endParaRPr>
          </a:p>
        </p:txBody>
      </p:sp>
      <p:pic>
        <p:nvPicPr>
          <p:cNvPr id="4" name="Picture 2" descr="http://images.easyfreeclipart.com/1741/transformers-prime-weaponizers-bumblebee-bumble-bee-clipart-17419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44572"/>
            <a:ext cx="3642903" cy="498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943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65" y="1022350"/>
            <a:ext cx="9168130" cy="4813300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257" y="5219354"/>
            <a:ext cx="2335735" cy="1613246"/>
          </a:xfrm>
          <a:prstGeom prst="rect">
            <a:avLst/>
          </a:prstGeom>
        </p:spPr>
      </p:pic>
      <p:pic>
        <p:nvPicPr>
          <p:cNvPr id="4" name="Рисунок 3" descr="http://wallpaperrs.com/uploads/vector-designs/golden-stars-wide-wallpaper-3225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09" y="5219354"/>
            <a:ext cx="3159448" cy="1584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allpaperrs.com/uploads/vector-designs/golden-stars-wide-wallpaper-3225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247640"/>
            <a:ext cx="3159448" cy="1584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://fotohood.ru/images/1212489_kitaiskie-nadpis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84784"/>
            <a:ext cx="4408430" cy="335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87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1172" y="89211"/>
            <a:ext cx="8053330" cy="6598507"/>
          </a:xfrm>
          <a:prstGeom prst="rect">
            <a:avLst/>
          </a:prstGeom>
          <a:solidFill>
            <a:schemeClr val="lt1">
              <a:alpha val="7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6955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Вставлення графічного зображення у текстовий документ відбувається за допомогою вкладки «Вставка» на панелі інструментів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03" y="3212976"/>
            <a:ext cx="8532439" cy="15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078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1172" y="89211"/>
            <a:ext cx="8053330" cy="6598507"/>
          </a:xfrm>
          <a:prstGeom prst="rect">
            <a:avLst/>
          </a:prstGeom>
          <a:solidFill>
            <a:schemeClr val="lt1">
              <a:alpha val="7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953" y="692696"/>
            <a:ext cx="8229600" cy="1143000"/>
          </a:xfrm>
        </p:spPr>
        <p:txBody>
          <a:bodyPr>
            <a:noAutofit/>
          </a:bodyPr>
          <a:lstStyle/>
          <a:p>
            <a:r>
              <a:rPr lang="uk-UA" sz="2800" dirty="0"/>
              <a:t>Додати потрібні графічні об’єкти до тексту можна за допомогою інструментів групи </a:t>
            </a:r>
            <a:r>
              <a:rPr lang="uk-UA" sz="2800" b="1" i="1" dirty="0"/>
              <a:t>Зображення</a:t>
            </a:r>
            <a:r>
              <a:rPr lang="uk-UA" sz="2800" dirty="0"/>
              <a:t>, що розміщуються на вкладці </a:t>
            </a:r>
            <a:r>
              <a:rPr lang="uk-UA" sz="2800" b="1" i="1" dirty="0"/>
              <a:t>Вставлення</a:t>
            </a:r>
            <a:r>
              <a:rPr lang="uk-UA" sz="2800" dirty="0"/>
              <a:t>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0888"/>
            <a:ext cx="8624466" cy="2160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6131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1172" y="89211"/>
            <a:ext cx="8053330" cy="6598507"/>
          </a:xfrm>
          <a:prstGeom prst="rect">
            <a:avLst/>
          </a:prstGeom>
          <a:solidFill>
            <a:schemeClr val="lt1">
              <a:alpha val="7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/>
              <a:t>При вставленні графічного об’єкта з </a:t>
            </a:r>
            <a:r>
              <a:rPr lang="uk-UA" dirty="0" err="1"/>
              <a:t>файла</a:t>
            </a:r>
            <a:r>
              <a:rPr lang="uk-UA" dirty="0"/>
              <a:t> необхідно вказати його розташування відносно тексту: </a:t>
            </a:r>
            <a:r>
              <a:rPr lang="uk-UA" b="1" i="1" dirty="0"/>
              <a:t>У тексті </a:t>
            </a:r>
            <a:r>
              <a:rPr lang="uk-UA" dirty="0"/>
              <a:t>або </a:t>
            </a:r>
            <a:r>
              <a:rPr lang="uk-UA" b="1" i="1" dirty="0"/>
              <a:t>Обтікання текстом</a:t>
            </a:r>
            <a:r>
              <a:rPr lang="uk-UA" dirty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755576" y="2708920"/>
            <a:ext cx="7344816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29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1172" y="89211"/>
            <a:ext cx="8053330" cy="6598507"/>
          </a:xfrm>
          <a:prstGeom prst="rect">
            <a:avLst/>
          </a:prstGeom>
          <a:solidFill>
            <a:schemeClr val="lt1">
              <a:alpha val="7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3100" dirty="0"/>
              <a:t>Інструменти для розташування зображення на сторінці можна обрати у групі </a:t>
            </a:r>
            <a:r>
              <a:rPr lang="uk-UA" sz="3100" b="1" i="1" dirty="0"/>
              <a:t>Упорядкування</a:t>
            </a:r>
            <a:r>
              <a:rPr lang="uk-UA" sz="3100" dirty="0"/>
              <a:t> вкладки </a:t>
            </a:r>
            <a:r>
              <a:rPr lang="uk-UA" sz="3100" b="1" i="1" dirty="0"/>
              <a:t>Формат</a:t>
            </a:r>
            <a:r>
              <a:rPr lang="uk-UA" sz="3100" dirty="0"/>
              <a:t>. Ця вкладка з’являється на стрічці інструментів при виділенні графічного об’єкта.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467544" y="2176780"/>
            <a:ext cx="8352927" cy="4276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19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264</Words>
  <Application>Microsoft Office PowerPoint</Application>
  <PresentationFormat>Экран (4:3)</PresentationFormat>
  <Paragraphs>37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Х    Х    Х</vt:lpstr>
      <vt:lpstr>Завдання «Продовж речення»</vt:lpstr>
      <vt:lpstr>                Тема уроку:</vt:lpstr>
      <vt:lpstr>Презентация PowerPoint</vt:lpstr>
      <vt:lpstr>Вставлення графічного зображення у текстовий документ відбувається за допомогою вкладки «Вставка» на панелі інструментів</vt:lpstr>
      <vt:lpstr>Додати потрібні графічні об’єкти до тексту можна за допомогою інструментів групи Зображення, що розміщуються на вкладці Вставлення. </vt:lpstr>
      <vt:lpstr>При вставленні графічного об’єкта з файла необхідно вказати його розташування відносно тексту: У тексті або Обтікання текстом. </vt:lpstr>
      <vt:lpstr>Інструменти для розташування зображення на сторінці можна обрати у групі Упорядкування вкладки Формат. Ця вкладка з’являється на стрічці інструментів при виділенні графічного об’єкта. </vt:lpstr>
      <vt:lpstr>Чи можна змінити форматування графічних об’єктів? </vt:lpstr>
      <vt:lpstr>А в групі Стилі рисунків – задати тінь, нахил, розмивання, вигляд контурів та інші ефекти. </vt:lpstr>
      <vt:lpstr>Фізкультхвилинка</vt:lpstr>
      <vt:lpstr>   Слово-підказка</vt:lpstr>
      <vt:lpstr>Пояснення правил безпечної поведінки в кабінеті інформатики</vt:lpstr>
      <vt:lpstr>Презентация PowerPoint</vt:lpstr>
      <vt:lpstr>Демонстраційний приклад</vt:lpstr>
      <vt:lpstr>Гімнастика для очей</vt:lpstr>
      <vt:lpstr>Підсумки уроку</vt:lpstr>
      <vt:lpstr>Домашнє завдання:  Створити листівку для привітання друга з днем народження </vt:lpstr>
      <vt:lpstr>Рефлексія</vt:lpstr>
    </vt:vector>
  </TitlesOfParts>
  <Company>rg-adguard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Маргарита</dc:creator>
  <cp:lastModifiedBy>Маргарита</cp:lastModifiedBy>
  <cp:revision>18</cp:revision>
  <dcterms:created xsi:type="dcterms:W3CDTF">2016-11-03T19:20:57Z</dcterms:created>
  <dcterms:modified xsi:type="dcterms:W3CDTF">2016-11-08T16:26:02Z</dcterms:modified>
</cp:coreProperties>
</file>