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0" r:id="rId3"/>
    <p:sldId id="261" r:id="rId4"/>
    <p:sldId id="259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9C39C-C64F-44F5-B9B9-D0E8D0F2B7ED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FADC7-2C1B-4300-9817-D0233C8DE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70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33600" y="1134070"/>
            <a:ext cx="5715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FF0000"/>
                </a:solidFill>
              </a:rPr>
              <a:t>Ку-ку-</a:t>
            </a:r>
            <a:r>
              <a:rPr lang="ru-RU" sz="4000" dirty="0" err="1" smtClean="0">
                <a:solidFill>
                  <a:srgbClr val="FF0000"/>
                </a:solidFill>
              </a:rPr>
              <a:t>рі</a:t>
            </a:r>
            <a:r>
              <a:rPr lang="ru-RU" sz="4000" dirty="0" smtClean="0">
                <a:solidFill>
                  <a:srgbClr val="FF0000"/>
                </a:solidFill>
              </a:rPr>
              <a:t>-ку! </a:t>
            </a:r>
            <a:endParaRPr lang="ru-RU" sz="4000" dirty="0" smtClean="0">
              <a:solidFill>
                <a:srgbClr val="FF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err="1" smtClean="0">
                <a:solidFill>
                  <a:srgbClr val="FF0000"/>
                </a:solidFill>
              </a:rPr>
              <a:t>Півень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</a:rPr>
              <a:t>співає</a:t>
            </a:r>
            <a:r>
              <a:rPr lang="ru-RU" sz="4000" dirty="0" smtClean="0">
                <a:solidFill>
                  <a:srgbClr val="FF0000"/>
                </a:solidFill>
              </a:rPr>
              <a:t>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Сигнал </a:t>
            </a:r>
            <a:r>
              <a:rPr lang="ru-RU" sz="4000" dirty="0" err="1" smtClean="0">
                <a:solidFill>
                  <a:srgbClr val="FF0000"/>
                </a:solidFill>
              </a:rPr>
              <a:t>хлопцям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</a:rPr>
              <a:t>подає</a:t>
            </a:r>
            <a:r>
              <a:rPr lang="ru-RU" sz="4000" dirty="0" smtClean="0">
                <a:solidFill>
                  <a:srgbClr val="FF0000"/>
                </a:solidFill>
              </a:rPr>
              <a:t>. </a:t>
            </a:r>
            <a:endParaRPr lang="ru-RU" sz="4000" dirty="0" smtClean="0">
              <a:solidFill>
                <a:srgbClr val="FF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FF0000"/>
                </a:solidFill>
              </a:rPr>
              <a:t>Через  </a:t>
            </a:r>
            <a:r>
              <a:rPr lang="ru-RU" sz="4000" dirty="0" err="1" smtClean="0">
                <a:solidFill>
                  <a:srgbClr val="FF0000"/>
                </a:solidFill>
              </a:rPr>
              <a:t>мить</a:t>
            </a:r>
            <a:r>
              <a:rPr lang="ru-RU" sz="4000" dirty="0" smtClean="0">
                <a:solidFill>
                  <a:srgbClr val="FF0000"/>
                </a:solidFill>
              </a:rPr>
              <a:t>, </a:t>
            </a:r>
            <a:r>
              <a:rPr lang="ru-RU" sz="4000" dirty="0" err="1" smtClean="0">
                <a:solidFill>
                  <a:srgbClr val="FF0000"/>
                </a:solidFill>
              </a:rPr>
              <a:t>Розпочнеться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</a:rPr>
              <a:t>вистава</a:t>
            </a:r>
            <a:r>
              <a:rPr lang="ru-RU" sz="4000" dirty="0" smtClean="0">
                <a:solidFill>
                  <a:srgbClr val="FF0000"/>
                </a:solidFill>
              </a:rPr>
              <a:t>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4097" name="Picture 1" descr="C:\Documents and Settings\Админ\Мои документы\Мои рисунки\petuh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981200" cy="21023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Админ\Рабочий стол\Новая папка\zebr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990600"/>
            <a:ext cx="3318528" cy="351373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2400" y="685800"/>
            <a:ext cx="464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40∙4 :2 ∙ 7 +140 =  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6002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570 :19∙4 : 6 +50 =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2438400"/>
            <a:ext cx="419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250 ∙ 4 : 50 ∙4 :8 =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76 : 2 =38 </a:t>
            </a:r>
          </a:p>
          <a:p>
            <a:r>
              <a:rPr lang="ru-RU" dirty="0" smtClean="0"/>
              <a:t>87 : 3 = 27 </a:t>
            </a:r>
          </a:p>
          <a:p>
            <a:r>
              <a:rPr lang="ru-RU" dirty="0" smtClean="0"/>
              <a:t>96 : 6 =16 </a:t>
            </a:r>
          </a:p>
          <a:p>
            <a:r>
              <a:rPr lang="ru-RU" dirty="0" smtClean="0"/>
              <a:t>13 ∙5 = 68</a:t>
            </a:r>
          </a:p>
          <a:p>
            <a:r>
              <a:rPr lang="ru-RU" dirty="0" smtClean="0"/>
              <a:t>23 ∙ 3 = 69</a:t>
            </a:r>
          </a:p>
          <a:p>
            <a:r>
              <a:rPr lang="ru-RU" dirty="0" smtClean="0"/>
              <a:t>32 ∙ 2= 64 </a:t>
            </a:r>
            <a:endParaRPr lang="ru-RU" dirty="0"/>
          </a:p>
        </p:txBody>
      </p:sp>
      <p:pic>
        <p:nvPicPr>
          <p:cNvPr id="17410" name="Picture 2" descr="C:\Documents and Settings\Админ\Мои документы\Мои рисунки\givot0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40640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</a:t>
            </a:r>
            <a:r>
              <a:rPr lang="ru-RU" sz="4000" b="1" dirty="0" smtClean="0"/>
              <a:t>: 10</a:t>
            </a:r>
            <a:endParaRPr lang="ru-RU" sz="4000" b="1" dirty="0"/>
          </a:p>
        </p:txBody>
      </p:sp>
      <p:pic>
        <p:nvPicPr>
          <p:cNvPr id="1025" name="Picture 1" descr="C:\Documents and Settings\Админ\Мои документы\Мои рисунки\slon09.gif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84829"/>
            <a:ext cx="2743200" cy="3792071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\Рабочий стол\Новая папка\ptah18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0"/>
            <a:ext cx="2911231" cy="189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9600" y="5334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/>
              <a:t>Білочка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       20:4=5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«Степ»                21:4 =5 (ост 1)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«Джек»               22:4 = 5 (ост 2)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«Маскарад»       23:4 = 5(ост 3)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Оленка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         24:4= 6(ост 0)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Бджілка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           25:4= 6 (ост 1)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2530" name="Picture 2" descr="C:\Documents and Settings\Админ\Мои документы\Мои рисунки\slad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429000"/>
            <a:ext cx="2540000" cy="2286000"/>
          </a:xfrm>
          <a:prstGeom prst="rect">
            <a:avLst/>
          </a:prstGeom>
          <a:noFill/>
        </p:spPr>
      </p:pic>
      <p:pic>
        <p:nvPicPr>
          <p:cNvPr id="22531" name="Picture 3" descr="C:\Documents and Settings\Админ\Мои документы\Мои рисунки\slad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09800"/>
            <a:ext cx="2540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115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                                                           : 10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21</cp:revision>
  <dcterms:modified xsi:type="dcterms:W3CDTF">2016-12-27T05:16:13Z</dcterms:modified>
</cp:coreProperties>
</file>