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1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38D6E-5859-4729-B501-65DBE9E6CD78}" type="datetimeFigureOut">
              <a:rPr lang="ru-RU" smtClean="0"/>
              <a:t>22.01.2017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0276-A761-4E4C-AC27-0E95C65AC7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618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38D6E-5859-4729-B501-65DBE9E6CD78}" type="datetimeFigureOut">
              <a:rPr lang="ru-RU" smtClean="0"/>
              <a:t>22.01.2017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0276-A761-4E4C-AC27-0E95C65AC7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206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38D6E-5859-4729-B501-65DBE9E6CD78}" type="datetimeFigureOut">
              <a:rPr lang="ru-RU" smtClean="0"/>
              <a:t>22.01.2017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0276-A761-4E4C-AC27-0E95C65AC7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703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38D6E-5859-4729-B501-65DBE9E6CD78}" type="datetimeFigureOut">
              <a:rPr lang="ru-RU" smtClean="0"/>
              <a:t>22.01.2017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0276-A761-4E4C-AC27-0E95C65AC7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180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38D6E-5859-4729-B501-65DBE9E6CD78}" type="datetimeFigureOut">
              <a:rPr lang="ru-RU" smtClean="0"/>
              <a:t>22.01.2017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0276-A761-4E4C-AC27-0E95C65AC7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663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38D6E-5859-4729-B501-65DBE9E6CD78}" type="datetimeFigureOut">
              <a:rPr lang="ru-RU" smtClean="0"/>
              <a:t>22.01.2017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0276-A761-4E4C-AC27-0E95C65AC7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470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38D6E-5859-4729-B501-65DBE9E6CD78}" type="datetimeFigureOut">
              <a:rPr lang="ru-RU" smtClean="0"/>
              <a:t>22.01.2017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0276-A761-4E4C-AC27-0E95C65AC7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047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38D6E-5859-4729-B501-65DBE9E6CD78}" type="datetimeFigureOut">
              <a:rPr lang="ru-RU" smtClean="0"/>
              <a:t>22.01.2017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0276-A761-4E4C-AC27-0E95C65AC7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818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38D6E-5859-4729-B501-65DBE9E6CD78}" type="datetimeFigureOut">
              <a:rPr lang="ru-RU" smtClean="0"/>
              <a:t>22.01.2017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0276-A761-4E4C-AC27-0E95C65AC7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685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38D6E-5859-4729-B501-65DBE9E6CD78}" type="datetimeFigureOut">
              <a:rPr lang="ru-RU" smtClean="0"/>
              <a:t>22.01.2017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0276-A761-4E4C-AC27-0E95C65AC7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203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38D6E-5859-4729-B501-65DBE9E6CD78}" type="datetimeFigureOut">
              <a:rPr lang="ru-RU" smtClean="0"/>
              <a:t>22.01.2017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0276-A761-4E4C-AC27-0E95C65AC7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77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38D6E-5859-4729-B501-65DBE9E6CD78}" type="datetimeFigureOut">
              <a:rPr lang="ru-RU" smtClean="0"/>
              <a:t>22.01.2017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C0276-A761-4E4C-AC27-0E95C65AC7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751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lide1.sld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lide2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lide3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lide4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lide5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lide6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5180432"/>
              </p:ext>
            </p:extLst>
          </p:nvPr>
        </p:nvGraphicFramePr>
        <p:xfrm>
          <a:off x="7607" y="0"/>
          <a:ext cx="9070792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Слайд" r:id="rId3" imgW="4569445" imgH="3426611" progId="PowerPoint.Slide.12">
                  <p:embed/>
                </p:oleObj>
              </mc:Choice>
              <mc:Fallback>
                <p:oleObj name="Слайд" r:id="rId3" imgW="4569445" imgH="3426611" progId="PowerPoint.Slide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7" y="0"/>
                        <a:ext cx="9070792" cy="6858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350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0873965"/>
              </p:ext>
            </p:extLst>
          </p:nvPr>
        </p:nvGraphicFramePr>
        <p:xfrm>
          <a:off x="-180528" y="-13288"/>
          <a:ext cx="9324528" cy="6871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Слайд" r:id="rId3" imgW="4569445" imgH="3426611" progId="PowerPoint.Slide.12">
                  <p:embed/>
                </p:oleObj>
              </mc:Choice>
              <mc:Fallback>
                <p:oleObj name="Слайд" r:id="rId3" imgW="4569445" imgH="3426611" progId="PowerPoint.Slide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80528" y="-13288"/>
                        <a:ext cx="9324528" cy="68712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8100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7988163"/>
              </p:ext>
            </p:extLst>
          </p:nvPr>
        </p:nvGraphicFramePr>
        <p:xfrm>
          <a:off x="0" y="15875"/>
          <a:ext cx="9097963" cy="681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Слайд" r:id="rId3" imgW="4471534" imgH="3352800" progId="PowerPoint.Slide.12">
                  <p:embed/>
                </p:oleObj>
              </mc:Choice>
              <mc:Fallback>
                <p:oleObj name="Слайд" r:id="rId3" imgW="4471534" imgH="3352800" progId="PowerPoint.Slide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5875"/>
                        <a:ext cx="9097963" cy="68183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3269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3774760"/>
              </p:ext>
            </p:extLst>
          </p:nvPr>
        </p:nvGraphicFramePr>
        <p:xfrm>
          <a:off x="0" y="-1"/>
          <a:ext cx="9144000" cy="686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Слайд" r:id="rId3" imgW="4569445" imgH="3426611" progId="PowerPoint.Slide.12">
                  <p:embed/>
                </p:oleObj>
              </mc:Choice>
              <mc:Fallback>
                <p:oleObj name="Слайд" r:id="rId3" imgW="4569445" imgH="3426611" progId="PowerPoint.Slide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"/>
                        <a:ext cx="9144000" cy="68687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6969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9793314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Слайд" r:id="rId3" imgW="4569445" imgH="3426611" progId="PowerPoint.Slide.12">
                  <p:embed/>
                </p:oleObj>
              </mc:Choice>
              <mc:Fallback>
                <p:oleObj name="Слайд" r:id="rId3" imgW="4569445" imgH="3426611" progId="PowerPoint.Slide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4024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550534"/>
              </p:ext>
            </p:extLst>
          </p:nvPr>
        </p:nvGraphicFramePr>
        <p:xfrm>
          <a:off x="0" y="0"/>
          <a:ext cx="9144000" cy="68907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Слайд" r:id="rId3" imgW="4569445" imgH="3426611" progId="PowerPoint.Slide.12">
                  <p:embed/>
                </p:oleObj>
              </mc:Choice>
              <mc:Fallback>
                <p:oleObj name="Слайд" r:id="rId3" imgW="4569445" imgH="3426611" progId="PowerPoint.Slide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907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13859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Тема Office</vt:lpstr>
      <vt:lpstr>Microsoft PowerPoint Slide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grou</dc:creator>
  <cp:lastModifiedBy>grou</cp:lastModifiedBy>
  <cp:revision>1</cp:revision>
  <dcterms:created xsi:type="dcterms:W3CDTF">2017-01-22T13:03:09Z</dcterms:created>
  <dcterms:modified xsi:type="dcterms:W3CDTF">2017-01-22T13:08:51Z</dcterms:modified>
</cp:coreProperties>
</file>