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238A2-1BDC-4383-A0BD-88C4A9810B76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5F1F6-735F-46DD-BAB2-50E9DEF90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55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5F1F6-735F-46DD-BAB2-50E9DEF9039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5F1F6-735F-46DD-BAB2-50E9DEF9039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194B-E007-44B3-8214-50EAB5727D4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0BDD-10DF-4F15-9B6E-B7A0949D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Література  рідного  краю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8803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Дніпрова  Чайка-славна  донька 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миколаївської  землі. 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Огляд  життя  і  творчості  письменниці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57166"/>
            <a:ext cx="17145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3  зупинка  </a:t>
            </a:r>
            <a:r>
              <a:rPr lang="uk-UA" sz="3600" b="1" dirty="0" err="1" smtClean="0">
                <a:solidFill>
                  <a:srgbClr val="C00000"/>
                </a:solidFill>
              </a:rPr>
              <a:t>“Драматичні</a:t>
            </a:r>
            <a:r>
              <a:rPr lang="uk-UA" sz="3600" b="1" dirty="0" smtClean="0">
                <a:solidFill>
                  <a:srgbClr val="C00000"/>
                </a:solidFill>
              </a:rPr>
              <a:t>  </a:t>
            </a:r>
            <a:r>
              <a:rPr lang="uk-UA" sz="3600" b="1" dirty="0" err="1" smtClean="0">
                <a:solidFill>
                  <a:srgbClr val="C00000"/>
                </a:solidFill>
              </a:rPr>
              <a:t>твори”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9832" y="1628800"/>
            <a:ext cx="3744416" cy="4942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Коза – </a:t>
            </a:r>
            <a:r>
              <a:rPr lang="uk-UA" sz="3600" b="1" dirty="0" err="1" smtClean="0">
                <a:solidFill>
                  <a:schemeClr val="accent6">
                    <a:lumMod val="75000"/>
                  </a:schemeClr>
                </a:solidFill>
              </a:rPr>
              <a:t>дереза”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 три копи куплена,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Півбока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луплена!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Тупу-тупу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ногами,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Сколю тебе рогами,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Ніжками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затопчу,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Хвостиком замету,—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Тут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тобі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смерть. </a:t>
            </a:r>
          </a:p>
          <a:p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700807"/>
            <a:ext cx="4392488" cy="494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err="1" smtClean="0">
                <a:solidFill>
                  <a:srgbClr val="FF0000"/>
                </a:solidFill>
              </a:rPr>
              <a:t>“</a:t>
            </a:r>
            <a:r>
              <a:rPr lang="uk-UA" sz="3600" b="1" dirty="0" err="1" smtClean="0">
                <a:solidFill>
                  <a:srgbClr val="FF0000"/>
                </a:solidFill>
              </a:rPr>
              <a:t>Коза-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</a:rPr>
              <a:t>дереза”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285860"/>
            <a:ext cx="51125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err="1" smtClean="0"/>
              <a:t>Коза-</a:t>
            </a:r>
            <a:r>
              <a:rPr lang="uk-UA" sz="3600" b="1" dirty="0" smtClean="0"/>
              <a:t> дереза</a:t>
            </a:r>
            <a:endParaRPr lang="ru-RU" sz="36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643050"/>
            <a:ext cx="6048672" cy="423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2"/>
                </a:solidFill>
              </a:rPr>
              <a:t>Дитячі   казки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50112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Подорож  завершується</a:t>
            </a:r>
            <a:b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Підсумок  уроку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96752"/>
            <a:ext cx="8143932" cy="566124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1.В  якому  закладі  навчалася  письменниця?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а) Київський  університет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б) Одеська  гімназія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2.Де  народилася?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а)Миколаївщина ,  </a:t>
            </a:r>
            <a:r>
              <a:rPr lang="uk-UA" sz="1700" dirty="0" err="1" smtClean="0">
                <a:solidFill>
                  <a:srgbClr val="7030A0"/>
                </a:solidFill>
              </a:rPr>
              <a:t>Доманівський</a:t>
            </a:r>
            <a:r>
              <a:rPr lang="uk-UA" sz="1700" dirty="0" smtClean="0">
                <a:solidFill>
                  <a:srgbClr val="7030A0"/>
                </a:solidFill>
              </a:rPr>
              <a:t>  район, с. Зелений  Яр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б) Миколаївщина ,Жовтневий  район, с. Зелений  Гай.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3.Цикл  оповідань  має  назву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а)  </a:t>
            </a:r>
            <a:r>
              <a:rPr lang="uk-UA" sz="1700" dirty="0" err="1" smtClean="0">
                <a:solidFill>
                  <a:srgbClr val="7030A0"/>
                </a:solidFill>
              </a:rPr>
              <a:t>“Морські</a:t>
            </a:r>
            <a:r>
              <a:rPr lang="uk-UA" sz="1700" dirty="0" smtClean="0">
                <a:solidFill>
                  <a:srgbClr val="7030A0"/>
                </a:solidFill>
              </a:rPr>
              <a:t>  </a:t>
            </a:r>
            <a:r>
              <a:rPr lang="uk-UA" sz="1700" dirty="0" err="1" smtClean="0">
                <a:solidFill>
                  <a:srgbClr val="7030A0"/>
                </a:solidFill>
              </a:rPr>
              <a:t>малюнки”</a:t>
            </a:r>
            <a:endParaRPr lang="uk-UA" sz="17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б)</a:t>
            </a:r>
            <a:r>
              <a:rPr lang="uk-UA" sz="1700" dirty="0" err="1" smtClean="0">
                <a:solidFill>
                  <a:srgbClr val="7030A0"/>
                </a:solidFill>
              </a:rPr>
              <a:t>”Дві</a:t>
            </a:r>
            <a:r>
              <a:rPr lang="uk-UA" sz="1700" dirty="0" smtClean="0">
                <a:solidFill>
                  <a:srgbClr val="7030A0"/>
                </a:solidFill>
              </a:rPr>
              <a:t>  </a:t>
            </a:r>
            <a:r>
              <a:rPr lang="uk-UA" sz="1700" dirty="0" err="1" smtClean="0">
                <a:solidFill>
                  <a:srgbClr val="7030A0"/>
                </a:solidFill>
              </a:rPr>
              <a:t>птиці”</a:t>
            </a:r>
            <a:endParaRPr lang="uk-UA" sz="17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4.Який  композитор  писав  музику  на  драматичні  твори ?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а)Лисенко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б) Лепкий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5.Де  знаходився  острів  суворий?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а) на  річці  Дніпрі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б) на  Чорному  морі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6.Кого  кинулася  рятувати   дівчина?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а)  птицю-бабич</a:t>
            </a:r>
          </a:p>
          <a:p>
            <a:pPr>
              <a:buNone/>
            </a:pPr>
            <a:r>
              <a:rPr lang="uk-UA" sz="1700" dirty="0" smtClean="0">
                <a:solidFill>
                  <a:srgbClr val="7030A0"/>
                </a:solidFill>
              </a:rPr>
              <a:t>б)  козаків  чубатих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988840"/>
            <a:ext cx="2643206" cy="3368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Людмила  Василевська-Березіна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835874" cy="547260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b="1" dirty="0" smtClean="0"/>
              <a:t>7.На  кого  перетворилася  дівчина?</a:t>
            </a:r>
          </a:p>
          <a:p>
            <a:pPr>
              <a:buNone/>
            </a:pPr>
            <a:r>
              <a:rPr lang="uk-UA" sz="1600" b="1" dirty="0" smtClean="0"/>
              <a:t>а)  на  скелю</a:t>
            </a:r>
          </a:p>
          <a:p>
            <a:pPr>
              <a:buNone/>
            </a:pPr>
            <a:r>
              <a:rPr lang="uk-UA" sz="1600" b="1" dirty="0" smtClean="0"/>
              <a:t>б)  на  чайку</a:t>
            </a:r>
          </a:p>
          <a:p>
            <a:pPr>
              <a:buNone/>
            </a:pPr>
            <a:r>
              <a:rPr lang="uk-UA" sz="1600" b="1" dirty="0" smtClean="0"/>
              <a:t>8.Чому  розгнівалося  море?</a:t>
            </a:r>
          </a:p>
          <a:p>
            <a:pPr>
              <a:buNone/>
            </a:pPr>
            <a:r>
              <a:rPr lang="uk-UA" sz="1600" b="1" dirty="0" smtClean="0"/>
              <a:t>а)  бо  дівчина  його  не  послухала</a:t>
            </a:r>
          </a:p>
          <a:p>
            <a:pPr>
              <a:buNone/>
            </a:pPr>
            <a:r>
              <a:rPr lang="uk-UA" sz="1600" b="1" dirty="0" smtClean="0"/>
              <a:t>б)  бо  </a:t>
            </a:r>
            <a:r>
              <a:rPr lang="uk-UA" sz="1600" b="1" dirty="0" err="1" smtClean="0"/>
              <a:t>птиця-</a:t>
            </a:r>
            <a:r>
              <a:rPr lang="uk-UA" sz="1600" b="1" dirty="0" smtClean="0"/>
              <a:t> бабич  сказала    неправду</a:t>
            </a:r>
          </a:p>
          <a:p>
            <a:pPr>
              <a:buNone/>
            </a:pPr>
            <a:r>
              <a:rPr lang="uk-UA" sz="1600" b="1" dirty="0" smtClean="0"/>
              <a:t>9.Що  тепер  щоночі  блукає  на  скелі?</a:t>
            </a:r>
          </a:p>
          <a:p>
            <a:pPr>
              <a:buNone/>
            </a:pPr>
            <a:r>
              <a:rPr lang="uk-UA" sz="1600" b="1" dirty="0" smtClean="0"/>
              <a:t>а)  вогник</a:t>
            </a:r>
          </a:p>
          <a:p>
            <a:pPr>
              <a:buNone/>
            </a:pPr>
            <a:r>
              <a:rPr lang="uk-UA" sz="1600" b="1" dirty="0" smtClean="0"/>
              <a:t>б) привид</a:t>
            </a:r>
          </a:p>
          <a:p>
            <a:pPr>
              <a:buNone/>
            </a:pPr>
            <a:r>
              <a:rPr lang="uk-UA" sz="1600" b="1" dirty="0" smtClean="0"/>
              <a:t>10.Яку  іншу  назву  має  легенда </a:t>
            </a:r>
            <a:r>
              <a:rPr lang="uk-UA" sz="1600" b="1" dirty="0" err="1" smtClean="0"/>
              <a:t>“Медуза”</a:t>
            </a:r>
            <a:r>
              <a:rPr lang="uk-UA" sz="1600" b="1" dirty="0" smtClean="0"/>
              <a:t>?</a:t>
            </a:r>
          </a:p>
          <a:p>
            <a:pPr>
              <a:buNone/>
            </a:pPr>
            <a:r>
              <a:rPr lang="uk-UA" sz="1600" b="1" dirty="0" smtClean="0"/>
              <a:t>а) </a:t>
            </a:r>
            <a:r>
              <a:rPr lang="uk-UA" sz="1600" b="1" dirty="0" err="1" smtClean="0"/>
              <a:t>“Морське</a:t>
            </a:r>
            <a:r>
              <a:rPr lang="uk-UA" sz="1600" b="1" dirty="0" smtClean="0"/>
              <a:t>  </a:t>
            </a:r>
            <a:r>
              <a:rPr lang="uk-UA" sz="1600" b="1" dirty="0" err="1" smtClean="0"/>
              <a:t>серце”</a:t>
            </a: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б)</a:t>
            </a:r>
            <a:r>
              <a:rPr lang="uk-UA" sz="1600" b="1" dirty="0" err="1" smtClean="0"/>
              <a:t>”Струмок”</a:t>
            </a: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11.На  що  перетворило  море  сльози  молодшого  брата?</a:t>
            </a:r>
          </a:p>
          <a:p>
            <a:pPr>
              <a:buNone/>
            </a:pPr>
            <a:r>
              <a:rPr lang="uk-UA" sz="1600" b="1" dirty="0" smtClean="0"/>
              <a:t>а)  на  перла</a:t>
            </a:r>
          </a:p>
          <a:p>
            <a:pPr>
              <a:buNone/>
            </a:pPr>
            <a:r>
              <a:rPr lang="uk-UA" sz="1600" b="1" dirty="0" smtClean="0"/>
              <a:t>б) на  </a:t>
            </a:r>
            <a:r>
              <a:rPr lang="uk-UA" sz="1600" b="1" dirty="0" err="1" smtClean="0"/>
              <a:t>кушір</a:t>
            </a: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12.Які  драматичні  твори  написала  письменниця?</a:t>
            </a:r>
          </a:p>
          <a:p>
            <a:pPr>
              <a:buNone/>
            </a:pPr>
            <a:r>
              <a:rPr lang="uk-UA" sz="1600" b="1" dirty="0" smtClean="0"/>
              <a:t>а) </a:t>
            </a:r>
            <a:r>
              <a:rPr lang="uk-UA" sz="1600" b="1" dirty="0" err="1" smtClean="0"/>
              <a:t>“Коза-дереза”</a:t>
            </a:r>
            <a:r>
              <a:rPr lang="uk-UA" sz="1600" b="1" dirty="0" smtClean="0"/>
              <a:t>,  Пан  </a:t>
            </a:r>
            <a:r>
              <a:rPr lang="uk-UA" sz="1600" b="1" dirty="0" err="1" smtClean="0"/>
              <a:t>коцький”</a:t>
            </a:r>
            <a:r>
              <a:rPr lang="uk-UA" sz="1600" b="1" dirty="0" smtClean="0"/>
              <a:t>,  </a:t>
            </a:r>
            <a:r>
              <a:rPr lang="uk-UA" sz="1600" b="1" dirty="0" err="1" smtClean="0"/>
              <a:t>“Зима</a:t>
            </a:r>
            <a:r>
              <a:rPr lang="uk-UA" sz="1600" b="1" dirty="0" smtClean="0"/>
              <a:t>   і   </a:t>
            </a:r>
            <a:r>
              <a:rPr lang="uk-UA" sz="1600" b="1" dirty="0" err="1" smtClean="0"/>
              <a:t>весна”</a:t>
            </a: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б)</a:t>
            </a:r>
            <a:r>
              <a:rPr lang="uk-UA" sz="1600" b="1" dirty="0" err="1" smtClean="0"/>
              <a:t>”Дві</a:t>
            </a:r>
            <a:r>
              <a:rPr lang="uk-UA" sz="1600" b="1" dirty="0" smtClean="0"/>
              <a:t>   </a:t>
            </a:r>
            <a:r>
              <a:rPr lang="uk-UA" sz="1600" b="1" dirty="0" err="1" smtClean="0"/>
              <a:t>крапельки”</a:t>
            </a:r>
            <a:r>
              <a:rPr lang="uk-UA" sz="1600" b="1" dirty="0" smtClean="0"/>
              <a:t>,   </a:t>
            </a:r>
            <a:r>
              <a:rPr lang="uk-UA" sz="1600" b="1" dirty="0" err="1" smtClean="0"/>
              <a:t>“Кобз</a:t>
            </a:r>
            <a:r>
              <a:rPr lang="uk-UA" sz="1600" dirty="0" err="1" smtClean="0"/>
              <a:t>а”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14488"/>
            <a:ext cx="2762250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“Дівчина-чайка”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412776"/>
            <a:ext cx="62797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692695"/>
            <a:ext cx="7381920" cy="583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428604"/>
            <a:ext cx="8203394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Дніпрова   Чайка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Я  вірую  в  красу,</a:t>
            </a:r>
          </a:p>
          <a:p>
            <a:pPr>
              <a:buNone/>
            </a:pPr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Красі  я  поклонюся,</a:t>
            </a:r>
          </a:p>
          <a:p>
            <a:pPr>
              <a:buNone/>
            </a:pPr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Одвіку    в  мирові   вона   керує  всім,</a:t>
            </a:r>
          </a:p>
          <a:p>
            <a:pPr>
              <a:buNone/>
            </a:pPr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Бо  щастя   є  краса,</a:t>
            </a:r>
          </a:p>
          <a:p>
            <a:pPr>
              <a:buNone/>
            </a:pPr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Краса  також  є   щастя, </a:t>
            </a:r>
          </a:p>
          <a:p>
            <a:pPr>
              <a:buNone/>
            </a:pPr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Немає   розділу,  немає  краю  їм.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148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Здійснюємо  подорож  по  життю</a:t>
            </a:r>
            <a:b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і  творчості  письменниці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buAutoNum type="arabicPlain"/>
            </a:pPr>
            <a:r>
              <a:rPr lang="uk-UA" sz="2800" dirty="0" smtClean="0">
                <a:solidFill>
                  <a:srgbClr val="0070C0"/>
                </a:solidFill>
              </a:rPr>
              <a:t>ЗУПИНКА  </a:t>
            </a:r>
            <a:r>
              <a:rPr lang="uk-UA" sz="2800" dirty="0" err="1" smtClean="0">
                <a:solidFill>
                  <a:srgbClr val="0070C0"/>
                </a:solidFill>
              </a:rPr>
              <a:t>“Життєпис</a:t>
            </a:r>
            <a:r>
              <a:rPr lang="uk-UA" sz="2800" dirty="0" smtClean="0">
                <a:solidFill>
                  <a:srgbClr val="0070C0"/>
                </a:solidFill>
              </a:rPr>
              <a:t>  </a:t>
            </a:r>
            <a:r>
              <a:rPr lang="uk-UA" sz="2800" dirty="0" err="1" smtClean="0">
                <a:solidFill>
                  <a:srgbClr val="0070C0"/>
                </a:solidFill>
              </a:rPr>
              <a:t>поетеси”</a:t>
            </a:r>
            <a:endParaRPr lang="uk-UA" sz="2800" dirty="0" smtClean="0">
              <a:solidFill>
                <a:srgbClr val="0070C0"/>
              </a:solidFill>
            </a:endParaRPr>
          </a:p>
          <a:p>
            <a:pPr marL="514350" indent="-514350">
              <a:buAutoNum type="arabicPlain"/>
            </a:pPr>
            <a:r>
              <a:rPr lang="uk-UA" sz="2800" dirty="0" smtClean="0">
                <a:solidFill>
                  <a:srgbClr val="0070C0"/>
                </a:solidFill>
              </a:rPr>
              <a:t> зупинка  </a:t>
            </a:r>
            <a:r>
              <a:rPr lang="uk-UA" sz="2800" dirty="0" err="1" smtClean="0">
                <a:solidFill>
                  <a:srgbClr val="0070C0"/>
                </a:solidFill>
              </a:rPr>
              <a:t>“Поезія</a:t>
            </a:r>
            <a:r>
              <a:rPr lang="uk-UA" sz="2800" dirty="0" smtClean="0">
                <a:solidFill>
                  <a:srgbClr val="0070C0"/>
                </a:solidFill>
              </a:rPr>
              <a:t>   в  </a:t>
            </a:r>
            <a:r>
              <a:rPr lang="uk-UA" sz="2800" dirty="0" err="1" smtClean="0">
                <a:solidFill>
                  <a:srgbClr val="0070C0"/>
                </a:solidFill>
              </a:rPr>
              <a:t>прозі”</a:t>
            </a:r>
            <a:endParaRPr lang="uk-UA" sz="2800" dirty="0" smtClean="0">
              <a:solidFill>
                <a:srgbClr val="0070C0"/>
              </a:solidFill>
            </a:endParaRPr>
          </a:p>
          <a:p>
            <a:pPr marL="514350" indent="-514350">
              <a:buAutoNum type="arabicPlain"/>
            </a:pPr>
            <a:r>
              <a:rPr lang="uk-UA" sz="2800" dirty="0" err="1" smtClean="0">
                <a:solidFill>
                  <a:srgbClr val="0070C0"/>
                </a:solidFill>
              </a:rPr>
              <a:t>Зупинка”Драматичні</a:t>
            </a:r>
            <a:r>
              <a:rPr lang="uk-UA" sz="2800" dirty="0" smtClean="0">
                <a:solidFill>
                  <a:srgbClr val="0070C0"/>
                </a:solidFill>
              </a:rPr>
              <a:t>  </a:t>
            </a:r>
            <a:r>
              <a:rPr lang="uk-UA" sz="2800" dirty="0" err="1" smtClean="0">
                <a:solidFill>
                  <a:srgbClr val="0070C0"/>
                </a:solidFill>
              </a:rPr>
              <a:t>твори”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928802"/>
            <a:ext cx="2428892" cy="259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4005064"/>
            <a:ext cx="2304256" cy="256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Людмила  Олексіївна  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Березіна-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Василевська  ( 1861  - 1927)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Народилася  поетеса  1  листопада  1861  року  в с. Карлівка</a:t>
            </a:r>
          </a:p>
          <a:p>
            <a:pPr>
              <a:buNone/>
            </a:pPr>
            <a:r>
              <a:rPr lang="uk-UA" sz="2400" dirty="0" err="1" smtClean="0"/>
              <a:t>Доманівського</a:t>
            </a:r>
            <a:r>
              <a:rPr lang="uk-UA" sz="2400" dirty="0" smtClean="0"/>
              <a:t>  району  Миколаївської  області  в  родині</a:t>
            </a:r>
          </a:p>
          <a:p>
            <a:pPr>
              <a:buNone/>
            </a:pPr>
            <a:r>
              <a:rPr lang="uk-UA" sz="2400" dirty="0"/>
              <a:t>	</a:t>
            </a:r>
            <a:r>
              <a:rPr lang="uk-UA" sz="2400" dirty="0" smtClean="0"/>
              <a:t>священика.    Закінчила  Одеську  гімназію  у  1879  р. Працювала   вчителькою у  Херсонській  губернії  </a:t>
            </a:r>
            <a:r>
              <a:rPr lang="uk-UA" sz="2400" dirty="0" err="1" smtClean="0"/>
              <a:t>.Створює</a:t>
            </a:r>
            <a:endParaRPr lang="uk-UA" sz="2400" dirty="0" smtClean="0"/>
          </a:p>
          <a:p>
            <a:pPr>
              <a:buNone/>
            </a:pPr>
            <a:r>
              <a:rPr lang="uk-UA" sz="2400" dirty="0"/>
              <a:t>ц</a:t>
            </a:r>
            <a:r>
              <a:rPr lang="uk-UA" sz="2400" dirty="0" smtClean="0"/>
              <a:t>икл   </a:t>
            </a:r>
            <a:r>
              <a:rPr lang="uk-UA" sz="2400" dirty="0" err="1" smtClean="0"/>
              <a:t>оповідань”Морські</a:t>
            </a:r>
            <a:r>
              <a:rPr lang="uk-UA" sz="2400" dirty="0" smtClean="0"/>
              <a:t>  </a:t>
            </a:r>
            <a:r>
              <a:rPr lang="uk-UA" sz="2400" dirty="0" err="1" smtClean="0"/>
              <a:t>малюнки”</a:t>
            </a:r>
            <a:r>
              <a:rPr lang="uk-UA" sz="2400" dirty="0" smtClean="0"/>
              <a:t>.   У  1903-1905 р. в  Херсоні  була  активним  членом  організації  допомоги  політичним   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язням</a:t>
            </a:r>
            <a:r>
              <a:rPr lang="uk-UA" sz="2400" dirty="0" smtClean="0"/>
              <a:t>. За  це  письменницю  у  1904  р. було  </a:t>
            </a:r>
          </a:p>
          <a:p>
            <a:pPr>
              <a:buNone/>
            </a:pPr>
            <a:r>
              <a:rPr lang="uk-UA" sz="2400" dirty="0" err="1"/>
              <a:t>з</a:t>
            </a:r>
            <a:r>
              <a:rPr lang="uk-UA" sz="2400" dirty="0" err="1" smtClean="0"/>
              <a:t>арештовано</a:t>
            </a:r>
            <a:r>
              <a:rPr lang="uk-UA" sz="2400" dirty="0" smtClean="0"/>
              <a:t>. У  1909  р. Дніпрова  Чайка  захворіла  і  виїхала  на  лікування  до  Одеси.  Згодом  переїжджає  до  доньки  на  Київщину   </a:t>
            </a:r>
            <a:r>
              <a:rPr lang="uk-UA" sz="2400" dirty="0" err="1" smtClean="0"/>
              <a:t>.Померла</a:t>
            </a:r>
            <a:r>
              <a:rPr lang="uk-UA" sz="2400" dirty="0" smtClean="0"/>
              <a:t>  письменниця  13  березня </a:t>
            </a:r>
          </a:p>
          <a:p>
            <a:pPr>
              <a:buNone/>
            </a:pPr>
            <a:r>
              <a:rPr lang="uk-UA" sz="2400" dirty="0" smtClean="0"/>
              <a:t>1927  р.   Похована  в  Києві  на  Байковому  кладовищі.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  </a:t>
            </a:r>
            <a:r>
              <a:rPr lang="uk-UA" sz="3600" b="1" dirty="0" err="1" smtClean="0">
                <a:solidFill>
                  <a:srgbClr val="7030A0"/>
                </a:solidFill>
              </a:rPr>
              <a:t>зупинка”Поезія</a:t>
            </a:r>
            <a:r>
              <a:rPr lang="uk-UA" sz="3600" b="1" dirty="0" smtClean="0">
                <a:solidFill>
                  <a:srgbClr val="7030A0"/>
                </a:solidFill>
              </a:rPr>
              <a:t>  в  </a:t>
            </a:r>
            <a:r>
              <a:rPr lang="uk-UA" sz="3600" b="1" dirty="0" err="1" smtClean="0">
                <a:solidFill>
                  <a:srgbClr val="7030A0"/>
                </a:solidFill>
              </a:rPr>
              <a:t>прозі”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uk-UA" i="1" dirty="0" smtClean="0"/>
              <a:t>Поезія  в  прозі-це  невеликий  за  розміром</a:t>
            </a:r>
          </a:p>
          <a:p>
            <a:pPr>
              <a:buNone/>
            </a:pPr>
            <a:r>
              <a:rPr lang="uk-UA" i="1" dirty="0" smtClean="0"/>
              <a:t>твір. Завдяки  своєму  звучанні,  великій  </a:t>
            </a:r>
            <a:r>
              <a:rPr lang="uk-UA" i="1" dirty="0" err="1" smtClean="0"/>
              <a:t>емо-</a:t>
            </a:r>
            <a:endParaRPr lang="uk-UA" i="1" dirty="0" smtClean="0"/>
          </a:p>
          <a:p>
            <a:pPr>
              <a:buNone/>
            </a:pPr>
            <a:r>
              <a:rPr lang="uk-UA" i="1" dirty="0" err="1"/>
              <a:t>ц</a:t>
            </a:r>
            <a:r>
              <a:rPr lang="uk-UA" i="1" dirty="0" err="1" smtClean="0"/>
              <a:t>ійності</a:t>
            </a:r>
            <a:r>
              <a:rPr lang="uk-UA" i="1" dirty="0" smtClean="0"/>
              <a:t>,  ліризму   і  підкресленій  мовній  </a:t>
            </a:r>
          </a:p>
          <a:p>
            <a:pPr>
              <a:buNone/>
            </a:pPr>
            <a:r>
              <a:rPr lang="uk-UA" i="1" dirty="0"/>
              <a:t>р</a:t>
            </a:r>
            <a:r>
              <a:rPr lang="uk-UA" i="1" dirty="0" smtClean="0"/>
              <a:t>итмічності,  вони  близькі  до  поезії.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71942"/>
            <a:ext cx="67866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/>
          <a:lstStyle/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Дівчина-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чайка”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940355"/>
            <a:ext cx="3071824" cy="421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44824"/>
            <a:ext cx="3429019" cy="437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296974"/>
          </a:xfrm>
        </p:spPr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chemeClr val="tx2"/>
                </a:solidFill>
              </a:rPr>
              <a:t>“Дівчина-чайка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96752"/>
            <a:ext cx="8072494" cy="5014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Медуза</a:t>
            </a:r>
            <a:endParaRPr lang="ru-RU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08720"/>
            <a:ext cx="8229600" cy="56166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Раз у </a:t>
            </a:r>
            <a:r>
              <a:rPr lang="ru-RU" sz="1600" dirty="0" err="1" smtClean="0"/>
              <a:t>морі</a:t>
            </a:r>
            <a:r>
              <a:rPr lang="ru-RU" sz="1600" dirty="0" smtClean="0"/>
              <a:t> </a:t>
            </a:r>
            <a:r>
              <a:rPr lang="ru-RU" sz="1600" dirty="0" err="1" smtClean="0"/>
              <a:t>купалося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двоє</a:t>
            </a:r>
            <a:r>
              <a:rPr lang="ru-RU" sz="1600" dirty="0" smtClean="0"/>
              <a:t> </a:t>
            </a:r>
            <a:r>
              <a:rPr lang="ru-RU" sz="1600" dirty="0" err="1" smtClean="0"/>
              <a:t>братів</a:t>
            </a:r>
            <a:r>
              <a:rPr lang="ru-RU" sz="1600" dirty="0" smtClean="0"/>
              <a:t>. От старший </a:t>
            </a:r>
            <a:r>
              <a:rPr lang="ru-RU" sz="1600" dirty="0" err="1" smtClean="0"/>
              <a:t>скупався</a:t>
            </a:r>
            <a:r>
              <a:rPr lang="ru-RU" sz="1600" dirty="0" smtClean="0"/>
              <a:t>, на берег </a:t>
            </a:r>
            <a:r>
              <a:rPr lang="ru-RU" sz="1600" dirty="0" err="1" smtClean="0"/>
              <a:t>пливе</a:t>
            </a:r>
            <a:r>
              <a:rPr lang="ru-RU" sz="1600" dirty="0" smtClean="0"/>
              <a:t>, а </a:t>
            </a:r>
            <a:r>
              <a:rPr lang="ru-RU" sz="1600" dirty="0" err="1" smtClean="0"/>
              <a:t>менший</a:t>
            </a:r>
            <a:r>
              <a:rPr lang="ru-RU" sz="1600" dirty="0" smtClean="0"/>
              <a:t> все </a:t>
            </a:r>
            <a:r>
              <a:rPr lang="ru-RU" sz="1600" dirty="0" err="1" smtClean="0"/>
              <a:t>далі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далі</a:t>
            </a:r>
            <a:r>
              <a:rPr lang="ru-RU" sz="1600" dirty="0" smtClean="0"/>
              <a:t>. І </a:t>
            </a:r>
            <a:r>
              <a:rPr lang="ru-RU" sz="1600" dirty="0" err="1" smtClean="0"/>
              <a:t>хвиля</a:t>
            </a:r>
            <a:r>
              <a:rPr lang="ru-RU" sz="1600" dirty="0" smtClean="0"/>
              <a:t> </a:t>
            </a:r>
            <a:r>
              <a:rPr lang="ru-RU" sz="1600" dirty="0" err="1" smtClean="0"/>
              <a:t>морська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закохалась</a:t>
            </a:r>
            <a:r>
              <a:rPr lang="ru-RU" sz="1600" dirty="0" smtClean="0"/>
              <a:t> у </a:t>
            </a:r>
            <a:r>
              <a:rPr lang="ru-RU" sz="1600" dirty="0" err="1" smtClean="0"/>
              <a:t>відважному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браті</a:t>
            </a:r>
            <a:r>
              <a:rPr lang="ru-RU" sz="1600" dirty="0" smtClean="0"/>
              <a:t>: взяла, обняла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міцно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тягне</a:t>
            </a:r>
            <a:r>
              <a:rPr lang="ru-RU" sz="1600" dirty="0" smtClean="0"/>
              <a:t> до себе на дно, в </a:t>
            </a:r>
            <a:r>
              <a:rPr lang="ru-RU" sz="1600" dirty="0" err="1" smtClean="0"/>
              <a:t>чудове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підводне</a:t>
            </a:r>
            <a:r>
              <a:rPr lang="ru-RU" sz="1600" dirty="0" smtClean="0"/>
              <a:t> царство. </a:t>
            </a:r>
          </a:p>
          <a:p>
            <a:r>
              <a:rPr lang="ru-RU" sz="1600" dirty="0" smtClean="0"/>
              <a:t>А </a:t>
            </a:r>
            <a:r>
              <a:rPr lang="ru-RU" sz="1600" dirty="0" err="1" smtClean="0"/>
              <a:t>хлопець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пручається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хлопець</a:t>
            </a:r>
            <a:r>
              <a:rPr lang="ru-RU" sz="1600" dirty="0" smtClean="0"/>
              <a:t>  </a:t>
            </a:r>
            <a:r>
              <a:rPr lang="ru-RU" sz="1600" dirty="0" err="1" smtClean="0"/>
              <a:t>кричить</a:t>
            </a:r>
            <a:r>
              <a:rPr lang="ru-RU" sz="1600" dirty="0" smtClean="0"/>
              <a:t>, </a:t>
            </a:r>
            <a:r>
              <a:rPr lang="ru-RU" sz="1600" dirty="0" err="1" smtClean="0"/>
              <a:t>гукає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рідного</a:t>
            </a:r>
            <a:r>
              <a:rPr lang="ru-RU" sz="1600" dirty="0" smtClean="0"/>
              <a:t> брата,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швидше</a:t>
            </a:r>
            <a:r>
              <a:rPr lang="ru-RU" sz="1600" dirty="0" smtClean="0"/>
              <a:t> </a:t>
            </a:r>
            <a:r>
              <a:rPr lang="ru-RU" sz="1600" dirty="0" err="1" smtClean="0"/>
              <a:t>йшов</a:t>
            </a:r>
            <a:r>
              <a:rPr lang="ru-RU" sz="1600" dirty="0" smtClean="0"/>
              <a:t> </a:t>
            </a:r>
            <a:r>
              <a:rPr lang="ru-RU" sz="1600" dirty="0" err="1" smtClean="0"/>
              <a:t>рятувати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А старший </a:t>
            </a:r>
            <a:r>
              <a:rPr lang="ru-RU" sz="1600" dirty="0" err="1" smtClean="0"/>
              <a:t>боїться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плисти</a:t>
            </a:r>
            <a:r>
              <a:rPr lang="ru-RU" sz="1600" dirty="0" smtClean="0"/>
              <a:t>: «</a:t>
            </a:r>
            <a:r>
              <a:rPr lang="ru-RU" sz="1600" dirty="0" err="1" smtClean="0"/>
              <a:t>Глибина</a:t>
            </a:r>
            <a:r>
              <a:rPr lang="ru-RU" sz="1600" dirty="0" smtClean="0"/>
              <a:t>, — дума, — </a:t>
            </a:r>
            <a:r>
              <a:rPr lang="ru-RU" sz="1600" dirty="0" err="1" smtClean="0"/>
              <a:t>згину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я </a:t>
            </a:r>
            <a:r>
              <a:rPr lang="ru-RU" sz="1600" dirty="0" err="1" smtClean="0"/>
              <a:t>з</a:t>
            </a:r>
            <a:r>
              <a:rPr lang="ru-RU" sz="1600" dirty="0" smtClean="0"/>
              <a:t> ним </a:t>
            </a:r>
            <a:r>
              <a:rPr lang="ru-RU" sz="1600" dirty="0" err="1" smtClean="0"/>
              <a:t>укупі</a:t>
            </a:r>
            <a:r>
              <a:rPr lang="ru-RU" sz="1600" dirty="0" smtClean="0"/>
              <a:t>!» </a:t>
            </a:r>
          </a:p>
          <a:p>
            <a:r>
              <a:rPr lang="ru-RU" sz="1600" dirty="0" smtClean="0"/>
              <a:t>— Ой, братику </a:t>
            </a:r>
            <a:r>
              <a:rPr lang="ru-RU" sz="1600" dirty="0" err="1" smtClean="0"/>
              <a:t>милий</a:t>
            </a:r>
            <a:r>
              <a:rPr lang="ru-RU" sz="1600" dirty="0" smtClean="0"/>
              <a:t>! Ой, братику </a:t>
            </a:r>
            <a:r>
              <a:rPr lang="ru-RU" sz="1600" dirty="0" err="1" smtClean="0"/>
              <a:t>любий</a:t>
            </a:r>
            <a:r>
              <a:rPr lang="ru-RU" sz="1600" dirty="0" smtClean="0"/>
              <a:t>, </a:t>
            </a:r>
            <a:r>
              <a:rPr lang="ru-RU" sz="1600" dirty="0" err="1" smtClean="0"/>
              <a:t>рятуй</a:t>
            </a:r>
            <a:r>
              <a:rPr lang="ru-RU" sz="1600" dirty="0" smtClean="0"/>
              <a:t>! — 3 </a:t>
            </a:r>
            <a:r>
              <a:rPr lang="ru-RU" sz="1600" dirty="0" err="1" smtClean="0"/>
              <a:t>сльозами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раз </a:t>
            </a:r>
            <a:r>
              <a:rPr lang="ru-RU" sz="1600" dirty="0" err="1" smtClean="0"/>
              <a:t>виринув</a:t>
            </a:r>
            <a:r>
              <a:rPr lang="ru-RU" sz="1600" dirty="0" smtClean="0"/>
              <a:t> </a:t>
            </a:r>
            <a:r>
              <a:rPr lang="ru-RU" sz="1600" dirty="0" err="1" smtClean="0"/>
              <a:t>хлопець</a:t>
            </a:r>
            <a:r>
              <a:rPr lang="ru-RU" sz="1600" dirty="0" smtClean="0"/>
              <a:t>, од </a:t>
            </a:r>
            <a:r>
              <a:rPr lang="ru-RU" sz="1600" dirty="0" err="1" smtClean="0"/>
              <a:t>жаху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волосся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рвучи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— Нехай тебе Бог </a:t>
            </a:r>
            <a:r>
              <a:rPr lang="ru-RU" sz="1600" dirty="0" err="1" smtClean="0"/>
              <a:t>порятує</a:t>
            </a:r>
            <a:r>
              <a:rPr lang="ru-RU" sz="1600" dirty="0" smtClean="0"/>
              <a:t>! — </a:t>
            </a:r>
            <a:r>
              <a:rPr lang="ru-RU" sz="1600" dirty="0" err="1" smtClean="0"/>
              <a:t>несміливо</a:t>
            </a:r>
            <a:r>
              <a:rPr lang="ru-RU" sz="1600" dirty="0" smtClean="0"/>
              <a:t> старший сказав, а сам не </a:t>
            </a:r>
            <a:r>
              <a:rPr lang="ru-RU" sz="1600" dirty="0" err="1" smtClean="0"/>
              <a:t>насмів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зирнути</a:t>
            </a:r>
            <a:r>
              <a:rPr lang="ru-RU" sz="1600" dirty="0" smtClean="0"/>
              <a:t>, як брат </a:t>
            </a:r>
            <a:r>
              <a:rPr lang="ru-RU" sz="1600" dirty="0" err="1" smtClean="0"/>
              <a:t>потопає</a:t>
            </a:r>
            <a:r>
              <a:rPr lang="ru-RU" sz="1600" dirty="0" smtClean="0"/>
              <a:t>, — </a:t>
            </a:r>
            <a:r>
              <a:rPr lang="ru-RU" sz="1600" dirty="0" err="1" smtClean="0"/>
              <a:t>гребеться</a:t>
            </a:r>
            <a:r>
              <a:rPr lang="ru-RU" sz="1600" dirty="0" smtClean="0"/>
              <a:t> до берега </a:t>
            </a:r>
            <a:r>
              <a:rPr lang="ru-RU" sz="1600" dirty="0" err="1" smtClean="0"/>
              <a:t>хутко</a:t>
            </a:r>
            <a:r>
              <a:rPr lang="ru-RU" sz="1600" dirty="0" smtClean="0"/>
              <a:t>, на </a:t>
            </a:r>
            <a:r>
              <a:rPr lang="ru-RU" sz="1600" dirty="0" err="1" smtClean="0"/>
              <a:t>камінь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вилазить</a:t>
            </a:r>
            <a:r>
              <a:rPr lang="ru-RU" sz="1600" dirty="0" smtClean="0"/>
              <a:t>. </a:t>
            </a:r>
            <a:r>
              <a:rPr lang="ru-RU" sz="1600" dirty="0" err="1" smtClean="0"/>
              <a:t>Розсердилась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хвиля</a:t>
            </a:r>
            <a:r>
              <a:rPr lang="ru-RU" sz="1600" dirty="0" smtClean="0"/>
              <a:t>, погналась за </a:t>
            </a:r>
            <a:r>
              <a:rPr lang="ru-RU" sz="1600" dirty="0" err="1" smtClean="0"/>
              <a:t>страхополохом</a:t>
            </a:r>
            <a:r>
              <a:rPr lang="ru-RU" sz="1600" dirty="0" smtClean="0"/>
              <a:t>, </a:t>
            </a:r>
            <a:r>
              <a:rPr lang="ru-RU" sz="1600" dirty="0" err="1" smtClean="0"/>
              <a:t>знесла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в море, </a:t>
            </a:r>
            <a:r>
              <a:rPr lang="ru-RU" sz="1600" dirty="0" err="1" smtClean="0"/>
              <a:t>втопила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І </a:t>
            </a:r>
            <a:r>
              <a:rPr lang="ru-RU" sz="1600" dirty="0" err="1" smtClean="0"/>
              <a:t>меншого</a:t>
            </a:r>
            <a:r>
              <a:rPr lang="ru-RU" sz="1600" dirty="0" smtClean="0"/>
              <a:t> брата </a:t>
            </a:r>
            <a:r>
              <a:rPr lang="ru-RU" sz="1600" dirty="0" err="1" smtClean="0"/>
              <a:t>сховала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морська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цариця</a:t>
            </a:r>
            <a:r>
              <a:rPr lang="ru-RU" sz="1600" dirty="0" smtClean="0"/>
              <a:t> на дно,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сльози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повернулися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чистії</a:t>
            </a:r>
            <a:r>
              <a:rPr lang="ru-RU" sz="1600" dirty="0" smtClean="0"/>
              <a:t> перла, а </a:t>
            </a:r>
            <a:r>
              <a:rPr lang="ru-RU" sz="1600" dirty="0" err="1" smtClean="0"/>
              <a:t>кучері</a:t>
            </a:r>
            <a:r>
              <a:rPr lang="ru-RU" sz="1600" dirty="0" smtClean="0"/>
              <a:t> — в </a:t>
            </a:r>
            <a:r>
              <a:rPr lang="ru-RU" sz="1600" dirty="0" err="1" smtClean="0"/>
              <a:t>пишні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коралі</a:t>
            </a:r>
            <a:r>
              <a:rPr lang="ru-RU" sz="1600" dirty="0" smtClean="0"/>
              <a:t>, а старшого брата </a:t>
            </a:r>
            <a:r>
              <a:rPr lang="ru-RU" sz="1600" dirty="0" err="1" smtClean="0"/>
              <a:t>риби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раки </a:t>
            </a:r>
            <a:r>
              <a:rPr lang="ru-RU" sz="1600" dirty="0" err="1" smtClean="0"/>
              <a:t>ущент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рознесли</a:t>
            </a:r>
            <a:r>
              <a:rPr lang="ru-RU" sz="1600" dirty="0" smtClean="0"/>
              <a:t>, </a:t>
            </a:r>
            <a:r>
              <a:rPr lang="ru-RU" sz="1600" dirty="0" err="1" smtClean="0"/>
              <a:t>лиш</a:t>
            </a:r>
            <a:r>
              <a:rPr lang="ru-RU" sz="1600" dirty="0" smtClean="0"/>
              <a:t> </a:t>
            </a:r>
            <a:r>
              <a:rPr lang="ru-RU" sz="1600" dirty="0" err="1" smtClean="0"/>
              <a:t>серця</a:t>
            </a:r>
            <a:r>
              <a:rPr lang="ru-RU" sz="1600" dirty="0" smtClean="0"/>
              <a:t> </a:t>
            </a:r>
            <a:r>
              <a:rPr lang="ru-RU" sz="1600" dirty="0" err="1" smtClean="0"/>
              <a:t>ніхто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схотів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торкнути</a:t>
            </a:r>
            <a:r>
              <a:rPr lang="ru-RU" sz="1600" dirty="0" smtClean="0"/>
              <a:t>: </a:t>
            </a:r>
            <a:r>
              <a:rPr lang="ru-RU" sz="1600" dirty="0" err="1" smtClean="0"/>
              <a:t>таке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гидке</a:t>
            </a:r>
            <a:r>
              <a:rPr lang="ru-RU" sz="1600" dirty="0" smtClean="0"/>
              <a:t> </a:t>
            </a:r>
            <a:r>
              <a:rPr lang="ru-RU" sz="1600" dirty="0" err="1" smtClean="0"/>
              <a:t>оте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полохливе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серце</a:t>
            </a:r>
            <a:r>
              <a:rPr lang="ru-RU" sz="1600" dirty="0" smtClean="0"/>
              <a:t>! І </a:t>
            </a:r>
            <a:r>
              <a:rPr lang="ru-RU" sz="1600" dirty="0" err="1" smtClean="0"/>
              <a:t>досі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в </a:t>
            </a:r>
            <a:r>
              <a:rPr lang="ru-RU" sz="1600" dirty="0" err="1" smtClean="0"/>
              <a:t>морі</a:t>
            </a:r>
            <a:r>
              <a:rPr lang="ru-RU" sz="1600" dirty="0" smtClean="0"/>
              <a:t> те </a:t>
            </a:r>
            <a:r>
              <a:rPr lang="ru-RU" sz="1600" dirty="0" err="1" smtClean="0"/>
              <a:t>серце</a:t>
            </a:r>
            <a:r>
              <a:rPr lang="ru-RU" sz="1600" dirty="0" smtClean="0"/>
              <a:t>: </a:t>
            </a:r>
            <a:r>
              <a:rPr lang="ru-RU" sz="1600" dirty="0" err="1" smtClean="0"/>
              <a:t>несміливо</a:t>
            </a:r>
            <a:r>
              <a:rPr lang="ru-RU" sz="1600" dirty="0" smtClean="0"/>
              <a:t>, крадучись, </a:t>
            </a:r>
            <a:r>
              <a:rPr lang="ru-RU" sz="1600" dirty="0" err="1" smtClean="0"/>
              <a:t>плава</a:t>
            </a:r>
            <a:r>
              <a:rPr lang="ru-RU" sz="1600" dirty="0" smtClean="0"/>
              <a:t>, </a:t>
            </a:r>
            <a:r>
              <a:rPr lang="ru-RU" sz="1600" dirty="0" err="1" smtClean="0"/>
              <a:t>слизьке</a:t>
            </a:r>
            <a:r>
              <a:rPr lang="ru-RU" sz="1600" dirty="0" smtClean="0"/>
              <a:t> та </a:t>
            </a:r>
            <a:r>
              <a:rPr lang="ru-RU" sz="1600" dirty="0" err="1" smtClean="0"/>
              <a:t>холодне</a:t>
            </a:r>
            <a:r>
              <a:rPr lang="ru-RU" sz="1600" dirty="0" smtClean="0"/>
              <a:t>, </a:t>
            </a:r>
            <a:r>
              <a:rPr lang="ru-RU" sz="1600" dirty="0" err="1" smtClean="0"/>
              <a:t>жалке</a:t>
            </a:r>
            <a:r>
              <a:rPr lang="ru-RU" sz="1600" dirty="0" smtClean="0"/>
              <a:t>, </a:t>
            </a:r>
            <a:r>
              <a:rPr lang="ru-RU" sz="1600" dirty="0" err="1" smtClean="0"/>
              <a:t>наче</a:t>
            </a:r>
            <a:r>
              <a:rPr lang="ru-RU" sz="1600" dirty="0" smtClean="0"/>
              <a:t> </a:t>
            </a:r>
            <a:r>
              <a:rPr lang="ru-RU" sz="1600" dirty="0" err="1" smtClean="0"/>
              <a:t>та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кропива</a:t>
            </a:r>
            <a:r>
              <a:rPr lang="ru-RU" sz="1600" dirty="0" smtClean="0"/>
              <a:t>, </a:t>
            </a:r>
            <a:r>
              <a:rPr lang="ru-RU" sz="1600" dirty="0" err="1" smtClean="0"/>
              <a:t>ворушиться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мляво</a:t>
            </a:r>
            <a:r>
              <a:rPr lang="ru-RU" sz="1600" dirty="0" smtClean="0"/>
              <a:t> </a:t>
            </a:r>
            <a:r>
              <a:rPr lang="ru-RU" sz="1600" dirty="0" err="1" smtClean="0"/>
              <a:t>та</a:t>
            </a:r>
            <a:r>
              <a:rPr lang="ru-RU" sz="1600" dirty="0" smtClean="0"/>
              <a:t> труситься, </a:t>
            </a:r>
            <a:r>
              <a:rPr lang="ru-RU" sz="1600" dirty="0" err="1" smtClean="0"/>
              <a:t>тіні</a:t>
            </a:r>
            <a:r>
              <a:rPr lang="ru-RU" sz="1600" dirty="0" smtClean="0"/>
              <a:t> од себе не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— </a:t>
            </a:r>
            <a:r>
              <a:rPr lang="ru-RU" sz="1600" dirty="0" err="1" smtClean="0"/>
              <a:t>прозоре</a:t>
            </a:r>
            <a:r>
              <a:rPr lang="ru-RU" sz="1600" dirty="0" smtClean="0"/>
              <a:t>. А море </a:t>
            </a:r>
            <a:r>
              <a:rPr lang="ru-RU" sz="1600" dirty="0" err="1" smtClean="0"/>
              <a:t>гидує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 </a:t>
            </a:r>
            <a:r>
              <a:rPr lang="ru-RU" sz="1600" dirty="0" err="1" smtClean="0"/>
              <a:t>серцем</a:t>
            </a:r>
            <a:r>
              <a:rPr lang="ru-RU" sz="1600" dirty="0" smtClean="0"/>
              <a:t>: на берег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викидає</a:t>
            </a:r>
            <a:r>
              <a:rPr lang="ru-RU" sz="1600" dirty="0" smtClean="0"/>
              <a:t>, а там </a:t>
            </a:r>
            <a:r>
              <a:rPr lang="ru-RU" sz="1600" dirty="0" err="1" smtClean="0"/>
              <a:t>воно</a:t>
            </a:r>
            <a:r>
              <a:rPr lang="ru-RU" sz="1600" dirty="0" smtClean="0"/>
              <a:t> </a:t>
            </a:r>
            <a:r>
              <a:rPr lang="ru-RU" sz="1600" dirty="0" err="1" smtClean="0"/>
              <a:t>гине</a:t>
            </a:r>
            <a:r>
              <a:rPr lang="ru-RU" sz="1600" dirty="0" smtClean="0"/>
              <a:t> без </a:t>
            </a:r>
            <a:r>
              <a:rPr lang="ru-RU" sz="1600" dirty="0" err="1" smtClean="0"/>
              <a:t>сліду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Медуза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700808"/>
            <a:ext cx="6525368" cy="4408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617</Words>
  <Application>Microsoft Office PowerPoint</Application>
  <PresentationFormat>Экран (4:3)</PresentationFormat>
  <Paragraphs>84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Література  рідного  краю</vt:lpstr>
      <vt:lpstr>Дніпрова   Чайка</vt:lpstr>
      <vt:lpstr>Здійснюємо  подорож  по  життю і  творчості  письменниці</vt:lpstr>
      <vt:lpstr>Людмила  Олексіївна   Березіна-  Василевська  ( 1861  - 1927)</vt:lpstr>
      <vt:lpstr>2  зупинка”Поезія  в  прозі”</vt:lpstr>
      <vt:lpstr>“Дівчина- чайка”</vt:lpstr>
      <vt:lpstr>“Дівчина-чайка”</vt:lpstr>
      <vt:lpstr>Медуза</vt:lpstr>
      <vt:lpstr>Медуза</vt:lpstr>
      <vt:lpstr>3  зупинка  “Драматичні  твори”</vt:lpstr>
      <vt:lpstr>Коза – дереза”</vt:lpstr>
      <vt:lpstr>“Коза- дереза”</vt:lpstr>
      <vt:lpstr>Коза- дереза</vt:lpstr>
      <vt:lpstr>Дитячі   казки</vt:lpstr>
      <vt:lpstr>Подорож  завершується Підсумок  уроку</vt:lpstr>
      <vt:lpstr>Людмила  Василевська-Березіна</vt:lpstr>
      <vt:lpstr>“Дівчина-чайка”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 рідного  краю</dc:title>
  <dc:creator>PC</dc:creator>
  <cp:lastModifiedBy>Master</cp:lastModifiedBy>
  <cp:revision>51</cp:revision>
  <dcterms:created xsi:type="dcterms:W3CDTF">2011-12-14T18:42:23Z</dcterms:created>
  <dcterms:modified xsi:type="dcterms:W3CDTF">2017-01-17T12:33:28Z</dcterms:modified>
</cp:coreProperties>
</file>