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77" r:id="rId5"/>
    <p:sldId id="259" r:id="rId6"/>
    <p:sldId id="261" r:id="rId7"/>
    <p:sldId id="275" r:id="rId8"/>
    <p:sldId id="262" r:id="rId9"/>
    <p:sldId id="264" r:id="rId10"/>
    <p:sldId id="265" r:id="rId11"/>
    <p:sldId id="276" r:id="rId12"/>
    <p:sldId id="266" r:id="rId13"/>
    <p:sldId id="267" r:id="rId14"/>
    <p:sldId id="268" r:id="rId15"/>
    <p:sldId id="269" r:id="rId16"/>
    <p:sldId id="271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71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60648"/>
            <a:ext cx="8352928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236577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Баобаб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96752"/>
            <a:ext cx="6041645" cy="5361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00664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uk-UA" sz="4800" dirty="0" smtClean="0"/>
          </a:p>
          <a:p>
            <a:pPr marL="0" indent="0">
              <a:buNone/>
            </a:pPr>
            <a:r>
              <a:rPr lang="uk-UA" sz="4800" dirty="0" smtClean="0"/>
              <a:t>Х · 15 = 450            210 : </a:t>
            </a:r>
            <a:r>
              <a:rPr lang="uk-UA" sz="4800" dirty="0" err="1" smtClean="0"/>
              <a:t>Х</a:t>
            </a:r>
            <a:r>
              <a:rPr lang="uk-UA" sz="4800" dirty="0" smtClean="0"/>
              <a:t> = 70</a:t>
            </a:r>
          </a:p>
          <a:p>
            <a:pPr marL="0" indent="0">
              <a:buNone/>
            </a:pPr>
            <a:r>
              <a:rPr lang="uk-UA" sz="4800" dirty="0" smtClean="0"/>
              <a:t>240 + Х = 720         580 – </a:t>
            </a:r>
            <a:r>
              <a:rPr lang="uk-UA" sz="4800" dirty="0" err="1" smtClean="0"/>
              <a:t>Х</a:t>
            </a:r>
            <a:r>
              <a:rPr lang="uk-UA" sz="4800" dirty="0" smtClean="0"/>
              <a:t> = 269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4041763184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Сейшельська пальма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6480720" cy="5122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046199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Хлібне дерево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8760"/>
            <a:ext cx="6552728" cy="5361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598082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Остиста сосна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6624736" cy="5361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5046380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Таліпотова</a:t>
            </a:r>
            <a:r>
              <a:rPr lang="uk-UA" dirty="0" smtClean="0"/>
              <a:t> пальма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40768"/>
            <a:ext cx="4104456" cy="5361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014123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32905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323850" y="765175"/>
            <a:ext cx="8496300" cy="502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uk-UA" sz="5400" b="1">
                <a:solidFill>
                  <a:srgbClr val="333399"/>
                </a:solidFill>
                <a:latin typeface="Times New Roman" pitchFamily="18" charset="0"/>
              </a:rPr>
              <a:t>• Сьогодні на уроці я повторив …</a:t>
            </a:r>
          </a:p>
          <a:p>
            <a:pPr eaLnBrk="1" hangingPunct="1"/>
            <a:r>
              <a:rPr lang="uk-UA" sz="5400" b="1">
                <a:solidFill>
                  <a:srgbClr val="333399"/>
                </a:solidFill>
                <a:latin typeface="Times New Roman" pitchFamily="18" charset="0"/>
              </a:rPr>
              <a:t>• Найважче було …</a:t>
            </a:r>
          </a:p>
          <a:p>
            <a:pPr eaLnBrk="1" hangingPunct="1"/>
            <a:r>
              <a:rPr lang="uk-UA" sz="5400" b="1">
                <a:solidFill>
                  <a:srgbClr val="333399"/>
                </a:solidFill>
                <a:latin typeface="Times New Roman" pitchFamily="18" charset="0"/>
              </a:rPr>
              <a:t>• Нарешті я зрозумів …</a:t>
            </a:r>
          </a:p>
          <a:p>
            <a:pPr eaLnBrk="1" hangingPunct="1"/>
            <a:r>
              <a:rPr lang="uk-UA" sz="5400" b="1">
                <a:solidFill>
                  <a:srgbClr val="333399"/>
                </a:solidFill>
                <a:latin typeface="Times New Roman" pitchFamily="18" charset="0"/>
              </a:rPr>
              <a:t>• Роботою задоволений (або ні)</a:t>
            </a:r>
            <a:endParaRPr lang="ru-RU" sz="5400" b="1">
              <a:solidFill>
                <a:srgbClr val="33339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21599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sp>
        <p:nvSpPr>
          <p:cNvPr id="3174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31748" name="Picture 2" descr="C:\Users\Инна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Прямоугольник 3"/>
          <p:cNvSpPr>
            <a:spLocks noChangeArrowheads="1"/>
          </p:cNvSpPr>
          <p:nvPr/>
        </p:nvSpPr>
        <p:spPr bwMode="auto">
          <a:xfrm>
            <a:off x="1042988" y="908050"/>
            <a:ext cx="734536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uk-UA" sz="7200" b="1">
                <a:solidFill>
                  <a:srgbClr val="333399"/>
                </a:solidFill>
                <a:latin typeface="Times New Roman" pitchFamily="18" charset="0"/>
              </a:rPr>
              <a:t>ДЯКУЮ </a:t>
            </a:r>
          </a:p>
          <a:p>
            <a:pPr algn="ctr"/>
            <a:r>
              <a:rPr lang="uk-UA" sz="7200" b="1">
                <a:solidFill>
                  <a:srgbClr val="333399"/>
                </a:solidFill>
                <a:latin typeface="Times New Roman" pitchFamily="18" charset="0"/>
              </a:rPr>
              <a:t>ЗА СПІВПРАЦЮ</a:t>
            </a:r>
            <a:endParaRPr lang="ru-RU" sz="7200" b="1">
              <a:solidFill>
                <a:srgbClr val="33339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786800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0648"/>
            <a:ext cx="5040560" cy="608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051870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0648"/>
            <a:ext cx="5472608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840679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90264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5" descr="landof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268413"/>
            <a:ext cx="410527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Line 6"/>
          <p:cNvSpPr>
            <a:spLocks noChangeShapeType="1"/>
          </p:cNvSpPr>
          <p:nvPr/>
        </p:nvSpPr>
        <p:spPr bwMode="auto">
          <a:xfrm flipV="1">
            <a:off x="5795963" y="1412875"/>
            <a:ext cx="1295400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3" name="Line 9"/>
          <p:cNvSpPr>
            <a:spLocks noChangeShapeType="1"/>
          </p:cNvSpPr>
          <p:nvPr/>
        </p:nvSpPr>
        <p:spPr bwMode="auto">
          <a:xfrm>
            <a:off x="6084888" y="3573463"/>
            <a:ext cx="1079500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4" name="WordArt 12"/>
          <p:cNvSpPr>
            <a:spLocks noChangeArrowheads="1" noChangeShapeType="1" noTextEdit="1"/>
          </p:cNvSpPr>
          <p:nvPr/>
        </p:nvSpPr>
        <p:spPr bwMode="auto">
          <a:xfrm>
            <a:off x="6372225" y="404813"/>
            <a:ext cx="2482850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Краса</a:t>
            </a:r>
          </a:p>
        </p:txBody>
      </p:sp>
      <p:sp>
        <p:nvSpPr>
          <p:cNvPr id="17415" name="WordArt 13"/>
          <p:cNvSpPr>
            <a:spLocks noChangeArrowheads="1" noChangeShapeType="1" noTextEdit="1"/>
          </p:cNvSpPr>
          <p:nvPr/>
        </p:nvSpPr>
        <p:spPr bwMode="auto">
          <a:xfrm>
            <a:off x="6372225" y="4581525"/>
            <a:ext cx="248285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Здоров'я</a:t>
            </a:r>
          </a:p>
        </p:txBody>
      </p:sp>
      <p:sp>
        <p:nvSpPr>
          <p:cNvPr id="17416" name="WordArt 14"/>
          <p:cNvSpPr>
            <a:spLocks noChangeArrowheads="1" noChangeShapeType="1" noTextEdit="1"/>
          </p:cNvSpPr>
          <p:nvPr/>
        </p:nvSpPr>
        <p:spPr bwMode="auto">
          <a:xfrm>
            <a:off x="3203575" y="5589588"/>
            <a:ext cx="2232025" cy="965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Користь</a:t>
            </a:r>
          </a:p>
        </p:txBody>
      </p:sp>
      <p:sp>
        <p:nvSpPr>
          <p:cNvPr id="17417" name="Line 15"/>
          <p:cNvSpPr>
            <a:spLocks noChangeShapeType="1"/>
          </p:cNvSpPr>
          <p:nvPr/>
        </p:nvSpPr>
        <p:spPr bwMode="auto">
          <a:xfrm>
            <a:off x="4211638" y="515778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8" name="Line 16"/>
          <p:cNvSpPr>
            <a:spLocks noChangeShapeType="1"/>
          </p:cNvSpPr>
          <p:nvPr/>
        </p:nvSpPr>
        <p:spPr bwMode="auto">
          <a:xfrm flipH="1">
            <a:off x="1619250" y="3573463"/>
            <a:ext cx="863600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9" name="WordArt 17"/>
          <p:cNvSpPr>
            <a:spLocks noChangeArrowheads="1" noChangeShapeType="1" noTextEdit="1"/>
          </p:cNvSpPr>
          <p:nvPr/>
        </p:nvSpPr>
        <p:spPr bwMode="auto">
          <a:xfrm>
            <a:off x="323850" y="4437063"/>
            <a:ext cx="2303463" cy="965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Доброта</a:t>
            </a:r>
          </a:p>
        </p:txBody>
      </p:sp>
      <p:sp>
        <p:nvSpPr>
          <p:cNvPr id="17420" name="Line 18"/>
          <p:cNvSpPr>
            <a:spLocks noChangeShapeType="1"/>
          </p:cNvSpPr>
          <p:nvPr/>
        </p:nvSpPr>
        <p:spPr bwMode="auto">
          <a:xfrm flipH="1" flipV="1">
            <a:off x="1692275" y="1484313"/>
            <a:ext cx="1081088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21" name="WordArt 19"/>
          <p:cNvSpPr>
            <a:spLocks noChangeArrowheads="1" noChangeShapeType="1" noTextEdit="1"/>
          </p:cNvSpPr>
          <p:nvPr/>
        </p:nvSpPr>
        <p:spPr bwMode="auto">
          <a:xfrm>
            <a:off x="250825" y="404813"/>
            <a:ext cx="2233613" cy="965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Знання</a:t>
            </a:r>
          </a:p>
        </p:txBody>
      </p:sp>
    </p:spTree>
    <p:extLst>
      <p:ext uri="{BB962C8B-B14F-4D97-AF65-F5344CB8AC3E}">
        <p14:creationId xmlns:p14="http://schemas.microsoft.com/office/powerpoint/2010/main" val="424402178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krasivye-kartinki-dlya-fona-prezentac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1042988" y="2205038"/>
            <a:ext cx="7200900" cy="424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sz="5400" b="1">
                <a:solidFill>
                  <a:srgbClr val="333399"/>
                </a:solidFill>
                <a:latin typeface="Franklin Gothic Medium" pitchFamily="34" charset="0"/>
              </a:rPr>
              <a:t>Сумісні дії з   багатоцифровими    числами. Задачі на спільну роботу. Рівняння.</a:t>
            </a:r>
            <a:endParaRPr lang="ru-RU" sz="5400" b="1">
              <a:solidFill>
                <a:srgbClr val="333399"/>
              </a:solidFill>
              <a:latin typeface="Franklin Gothic Medium" pitchFamily="34" charset="0"/>
            </a:endParaRPr>
          </a:p>
        </p:txBody>
      </p:sp>
      <p:sp>
        <p:nvSpPr>
          <p:cNvPr id="18436" name="WordArt 11"/>
          <p:cNvSpPr>
            <a:spLocks noChangeArrowheads="1" noChangeShapeType="1" noTextEdit="1"/>
          </p:cNvSpPr>
          <p:nvPr/>
        </p:nvSpPr>
        <p:spPr bwMode="auto">
          <a:xfrm>
            <a:off x="1116013" y="549275"/>
            <a:ext cx="6624637" cy="1727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Тема уроку:</a:t>
            </a:r>
          </a:p>
        </p:txBody>
      </p:sp>
    </p:spTree>
    <p:extLst>
      <p:ext uri="{BB962C8B-B14F-4D97-AF65-F5344CB8AC3E}">
        <p14:creationId xmlns:p14="http://schemas.microsoft.com/office/powerpoint/2010/main" val="270092072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School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2051050" y="1052513"/>
            <a:ext cx="5184775" cy="455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sz="2900" b="1">
                <a:latin typeface="Monotype Corsiva" pitchFamily="66" charset="0"/>
              </a:rPr>
              <a:t>Мета: </a:t>
            </a:r>
            <a:r>
              <a:rPr lang="uk-UA" sz="2900">
                <a:latin typeface="Monotype Corsiva" pitchFamily="66" charset="0"/>
              </a:rPr>
              <a:t>Вправляти учнів у знаходженні значень виразів на сумісні дії з багатоцифровими числами. Закріплювати вміння учнів розв’язувати задачі на спільну роботу. Удосконалювати вміння розв’язувати рівняння. Розвивати комунікативні навички. Виховувати екологічну культуру учнів.</a:t>
            </a:r>
            <a:endParaRPr lang="ru-RU" sz="290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87639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4800" dirty="0" smtClean="0"/>
          </a:p>
          <a:p>
            <a:pPr marL="0" indent="0" algn="ctr">
              <a:buNone/>
            </a:pPr>
            <a:r>
              <a:rPr lang="en-US" sz="4800" dirty="0" smtClean="0"/>
              <a:t>18798</a:t>
            </a:r>
            <a:r>
              <a:rPr lang="ru-RU" sz="4800" dirty="0" smtClean="0"/>
              <a:t> : 26 + 72625 – 649 · 34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948163914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Евкаліпт               Ротангова пальма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4104456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4274712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853434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Бонсай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96752"/>
            <a:ext cx="4824536" cy="5433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26562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127</Words>
  <Application>Microsoft Office PowerPoint</Application>
  <PresentationFormat>Экран (4:3)</PresentationFormat>
  <Paragraphs>26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Евкаліпт               Ротангова пальма</vt:lpstr>
      <vt:lpstr>Бонсай</vt:lpstr>
      <vt:lpstr>Баобаб</vt:lpstr>
      <vt:lpstr>Презентация PowerPoint</vt:lpstr>
      <vt:lpstr>Сейшельська пальма</vt:lpstr>
      <vt:lpstr>Хлібне дерево</vt:lpstr>
      <vt:lpstr>Остиста сосна</vt:lpstr>
      <vt:lpstr>Таліпотова пальма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2015-04-14T16:29:46Z</dcterms:created>
  <dcterms:modified xsi:type="dcterms:W3CDTF">2017-01-09T18:02:54Z</dcterms:modified>
</cp:coreProperties>
</file>