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B2E-2F0F-4395-A9B9-48DE0DE15DA3}" type="datetimeFigureOut">
              <a:rPr lang="uk-UA" smtClean="0"/>
              <a:t>20.03.2015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B1B3D-4CA7-4201-8D86-25227235191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0296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B2E-2F0F-4395-A9B9-48DE0DE15DA3}" type="datetimeFigureOut">
              <a:rPr lang="uk-UA" smtClean="0"/>
              <a:t>20.03.2015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B1B3D-4CA7-4201-8D86-25227235191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4909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B2E-2F0F-4395-A9B9-48DE0DE15DA3}" type="datetimeFigureOut">
              <a:rPr lang="uk-UA" smtClean="0"/>
              <a:t>20.03.2015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B1B3D-4CA7-4201-8D86-25227235191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3635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B2E-2F0F-4395-A9B9-48DE0DE15DA3}" type="datetimeFigureOut">
              <a:rPr lang="uk-UA" smtClean="0"/>
              <a:t>20.03.2015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B1B3D-4CA7-4201-8D86-25227235191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5993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B2E-2F0F-4395-A9B9-48DE0DE15DA3}" type="datetimeFigureOut">
              <a:rPr lang="uk-UA" smtClean="0"/>
              <a:t>20.03.2015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B1B3D-4CA7-4201-8D86-25227235191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1587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B2E-2F0F-4395-A9B9-48DE0DE15DA3}" type="datetimeFigureOut">
              <a:rPr lang="uk-UA" smtClean="0"/>
              <a:t>20.03.2015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B1B3D-4CA7-4201-8D86-25227235191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0130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B2E-2F0F-4395-A9B9-48DE0DE15DA3}" type="datetimeFigureOut">
              <a:rPr lang="uk-UA" smtClean="0"/>
              <a:t>20.03.2015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B1B3D-4CA7-4201-8D86-25227235191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3373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B2E-2F0F-4395-A9B9-48DE0DE15DA3}" type="datetimeFigureOut">
              <a:rPr lang="uk-UA" smtClean="0"/>
              <a:t>20.03.2015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B1B3D-4CA7-4201-8D86-25227235191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3449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B2E-2F0F-4395-A9B9-48DE0DE15DA3}" type="datetimeFigureOut">
              <a:rPr lang="uk-UA" smtClean="0"/>
              <a:t>20.03.2015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B1B3D-4CA7-4201-8D86-25227235191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9996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B2E-2F0F-4395-A9B9-48DE0DE15DA3}" type="datetimeFigureOut">
              <a:rPr lang="uk-UA" smtClean="0"/>
              <a:t>20.03.2015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B1B3D-4CA7-4201-8D86-25227235191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9663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51B2E-2F0F-4395-A9B9-48DE0DE15DA3}" type="datetimeFigureOut">
              <a:rPr lang="uk-UA" smtClean="0"/>
              <a:t>20.03.2015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B1B3D-4CA7-4201-8D86-25227235191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0456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51B2E-2F0F-4395-A9B9-48DE0DE15DA3}" type="datetimeFigureOut">
              <a:rPr lang="uk-UA" smtClean="0"/>
              <a:t>20.03.2015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B1B3D-4CA7-4201-8D86-25227235191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5885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138" y="3192972"/>
            <a:ext cx="1531915" cy="126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981" y="3097800"/>
            <a:ext cx="2626140" cy="216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1" y="4665157"/>
            <a:ext cx="2628000" cy="21615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746" y="3646900"/>
            <a:ext cx="1531915" cy="126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728" y="4554953"/>
            <a:ext cx="2626140" cy="216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8607" y="4554953"/>
            <a:ext cx="2088000" cy="190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57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046 L 0.03243 -0.11157 C 0.0392 -0.13495 0.05339 -0.15926 0.07019 -0.17847 C 0.0892 -0.20093 0.10704 -0.21273 0.12149 -0.21412 L 0.19258 -0.22222 " pathEditMode="relative" rAng="19620000" ptsTypes="AAA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85" y="-1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44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19258 -0.22245 L 0.25573 -0.35347 C 0.26888 -0.38287 0.28868 -0.39884 0.30951 -0.39884 C 0.33321 -0.39884 0.35209 -0.38287 0.36511 -0.35347 L 0.42865 -0.22245 " pathEditMode="relative" rAng="0" ptsTypes="AAAAA">
                                      <p:cBhvr>
                                        <p:cTn id="1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7" y="-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865 -0.22245 L 0.48868 -0.30116 C 0.50118 -0.31921 0.51954 -0.32569 0.53555 -0.32106 C 0.55482 -0.31551 0.56941 -0.3 0.57826 -0.27639 L 0.62188 -0.16875 " pathEditMode="relative" rAng="540000" ptsTypes="AAAAA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1" y="-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188 -0.16875 L 0.70756 -0.24236 C 0.72592 -0.26042 0.74623 -0.25949 0.76316 -0.24468 C 0.78191 -0.22778 0.79349 -0.1993 0.7961 -0.16296 L 0.81342 0.0037 " pathEditMode="relative" rAng="1620000" ptsTypes="AAAAA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88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37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2" y="5531143"/>
            <a:ext cx="1531915" cy="126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117" y="3602038"/>
            <a:ext cx="2626140" cy="216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031" y="5454953"/>
            <a:ext cx="1531915" cy="126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860" y="3509963"/>
            <a:ext cx="2626140" cy="216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624" y="5474323"/>
            <a:ext cx="1531915" cy="126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516" y="5454953"/>
            <a:ext cx="1531915" cy="126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8360" y="5072024"/>
            <a:ext cx="2087524" cy="19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64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9 0.00463 L 0.03243 -0.08472 C 0.04089 -0.10301 0.05378 -0.1125 0.06706 -0.11203 C 0.08203 -0.11273 0.09453 -0.10231 0.103 -0.08402 L 0.1444 0.00417 " pathEditMode="relative" rAng="0" ptsTypes="AAAAA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43" y="-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427 0.00417 L 0.16615 -0.1706 C 0.17019 -0.20879 0.18412 -0.24097 0.20313 -0.26157 C 0.22474 -0.28356 0.24727 -0.28449 0.26784 -0.2699 L 0.36355 -0.20949 " pathEditMode="relative" rAng="19860000" ptsTypes="AAAAA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77" y="-1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4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36407 -0.21041 L 0.43972 -0.21481 C 0.45664 -0.21643 0.47331 -0.20486 0.48607 -0.18333 C 0.50118 -0.15879 0.50834 -0.13078 0.50873 -0.10231 L 0.51107 0.03473 " pathEditMode="relative" rAng="2580000" ptsTypes="AAAAA">
                                      <p:cBhvr>
                                        <p:cTn id="1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18" y="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128 -0.03495 L 0.5767 -0.12986 C 0.58412 -0.15115 0.59519 -0.1625 0.60677 -0.1625 C 0.62006 -0.1625 0.6306 -0.15115 0.63802 -0.12986 L 0.67357 -0.03495 " pathEditMode="relative" rAng="0" ptsTypes="AAAAA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7357 -0.03495 L 0.69375 -0.11921 C 0.69766 -0.13703 0.70664 -0.1574 0.71823 -0.17523 C 0.73073 -0.1949 0.74323 -0.20787 0.75365 -0.21157 L 0.80378 -0.23611 " pathEditMode="relative" rAng="19140000" ptsTypes="AAA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8" y="-1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08" y="3712540"/>
            <a:ext cx="2626140" cy="216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720" y="3478792"/>
            <a:ext cx="2626140" cy="216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805" y="5349875"/>
            <a:ext cx="1531915" cy="126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860" y="3509963"/>
            <a:ext cx="2626140" cy="216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516" y="5454953"/>
            <a:ext cx="1531915" cy="126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3454" y="3626607"/>
            <a:ext cx="2088000" cy="190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00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L 0.08985 -0.04676 C 0.10912 -0.05787 0.12891 -0.05162 0.1448 -0.03148 C 0.16263 -0.00926 0.17292 0.01991 0.17279 0.05671 L 0.17956 0.22338 " pathEditMode="relative" rAng="2100000" ptsTypes="AAAAA">
                                      <p:cBhvr>
                                        <p:cTn id="1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71" y="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969 0.22314 L 0.2168 0.04514 C 0.22422 0.00671 0.24219 -0.02755 0.26497 -0.05093 C 0.29154 -0.0757 0.31654 -0.08125 0.33945 -0.06945 L 0.44323 -0.02431 " pathEditMode="relative" rAng="19920000" ptsTypes="AAAAA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11" y="-1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323 -0.02407 L 0.51992 -0.05601 C 0.53646 -0.06388 0.55482 -0.05763 0.57031 -0.04051 C 0.58789 -0.02083 0.59844 0.0051 0.60143 0.03542 L 0.6194 0.17153 " pathEditMode="relative" rAng="1920000" ptsTypes="AAAAA">
                                      <p:cBhvr>
                                        <p:cTn id="16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94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750"/>
                            </p:stCondLst>
                            <p:childTnLst>
                              <p:par>
                                <p:cTn id="18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953 0.1713 L 0.64922 0.08727 C 0.65508 0.06968 0.66679 0.04931 0.68073 0.03264 C 0.69648 0.01366 0.71067 0.00255 0.72226 2.01228E-16 L 0.77721 -0.01736 " pathEditMode="relative" rAng="19560000" ptsTypes="AAAAA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1" y="-1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2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660" y="3663696"/>
            <a:ext cx="2626140" cy="216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510" y="3477275"/>
            <a:ext cx="2626140" cy="216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106" y="5349875"/>
            <a:ext cx="1531915" cy="126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249" y="3552326"/>
            <a:ext cx="2626140" cy="216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705" y="5316550"/>
            <a:ext cx="1531915" cy="126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109" y="4632326"/>
            <a:ext cx="2626140" cy="216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4060" y="3803894"/>
            <a:ext cx="2088000" cy="190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36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76942E-16 L 0.07461 -0.03912 C 0.09127 -0.05 0.10664 -0.04375 0.11875 -0.02917 C 0.1319 -0.00949 0.13776 0.0162 0.13672 0.04537 L 0.13268 0.18611 " pathEditMode="relative" rAng="2280000" ptsTypes="AAAAA">
                                      <p:cBhvr>
                                        <p:cTn id="1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84" y="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81 0.18588 L 0.17044 -0.04815 C 0.17825 -0.10092 0.1901 -0.12917 0.20247 -0.12917 C 0.21654 -0.12917 0.22786 -0.10092 0.23568 -0.04815 L 0.27357 0.18588 " pathEditMode="relative" rAng="0" ptsTypes="AAAAA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1" y="-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98 0.14329 L 0.29532 -0.01875 C 0.28894 -0.05394 0.29245 -0.08472 0.30365 -0.10463 C 0.31628 -0.12708 0.33334 -0.13264 0.35313 -0.12153 L 0.44454 -0.07847 " pathEditMode="relative" rAng="18900000" ptsTypes="AAAAA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4" y="-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454 -0.07847 L 0.52383 -0.11551 C 0.54089 -0.12431 0.55756 -0.11898 0.56954 -0.10139 C 0.58295 -0.08102 0.58868 -0.05417 0.58659 -0.02222 L 0.57969 0.12338 " pathEditMode="relative" rAng="2400000" ptsTypes="AAAAA">
                                      <p:cBhvr>
                                        <p:cTn id="19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61" y="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250"/>
                            </p:stCondLst>
                            <p:childTnLst>
                              <p:par>
                                <p:cTn id="21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42 0.1 L 0.60209 -0.05579 C 0.60873 -0.08935 0.625 -0.11736 0.64597 -0.12986 C 0.66902 -0.14606 0.69024 -0.14583 0.70964 -0.12917 L 0.79571 -0.05903 " pathEditMode="relative" rAng="20340000" ptsTypes="AAAAA">
                                      <p:cBhvr>
                                        <p:cTn id="22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48" y="-1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2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0</Words>
  <Application>Microsoft Office PowerPoint</Application>
  <PresentationFormat>Широкоэкранный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Алена</dc:creator>
  <cp:lastModifiedBy>Алена</cp:lastModifiedBy>
  <cp:revision>11</cp:revision>
  <dcterms:created xsi:type="dcterms:W3CDTF">2015-03-14T14:24:36Z</dcterms:created>
  <dcterms:modified xsi:type="dcterms:W3CDTF">2015-03-20T14:29:50Z</dcterms:modified>
</cp:coreProperties>
</file>