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2" r:id="rId9"/>
    <p:sldId id="263" r:id="rId10"/>
    <p:sldId id="270" r:id="rId11"/>
    <p:sldId id="269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BA2AB4-9A03-4F07-85AD-7C13CA08FD23}" type="doc">
      <dgm:prSet loTypeId="urn:microsoft.com/office/officeart/2008/layout/VerticalCurvedLis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914BFF8-6E31-4878-8F0F-10CFC7CA6486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Чому так важливо вміти опрацьовувати тексти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432A00-8567-4EE1-BDF3-B845DA681CDB}" type="parTrans" cxnId="{A8E24B6D-F58E-41EE-B02F-7CE7DDF36A25}">
      <dgm:prSet/>
      <dgm:spPr/>
      <dgm:t>
        <a:bodyPr/>
        <a:lstStyle/>
        <a:p>
          <a:endParaRPr lang="ru-RU"/>
        </a:p>
      </dgm:t>
    </dgm:pt>
    <dgm:pt modelId="{EE9992A9-4FA1-4AEB-B079-AB2E6A0195F8}" type="sibTrans" cxnId="{A8E24B6D-F58E-41EE-B02F-7CE7DDF36A25}">
      <dgm:prSet/>
      <dgm:spPr/>
      <dgm:t>
        <a:bodyPr/>
        <a:lstStyle/>
        <a:p>
          <a:endParaRPr lang="ru-RU"/>
        </a:p>
      </dgm:t>
    </dgm:pt>
    <dgm:pt modelId="{AB39C50E-A466-4902-A209-D024AAF69E8D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 допомогою яких програм можна опрацьовувати тексти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6FA54-95B0-415B-85EB-E2DE92D2B7A2}" type="parTrans" cxnId="{1BF549F8-92BA-4DDF-8569-A3E8FBAA5419}">
      <dgm:prSet/>
      <dgm:spPr/>
      <dgm:t>
        <a:bodyPr/>
        <a:lstStyle/>
        <a:p>
          <a:endParaRPr lang="ru-RU"/>
        </a:p>
      </dgm:t>
    </dgm:pt>
    <dgm:pt modelId="{E8CCEF18-732D-4F41-8E3C-D7CBC0F4EF18}" type="sibTrans" cxnId="{1BF549F8-92BA-4DDF-8569-A3E8FBAA5419}">
      <dgm:prSet/>
      <dgm:spPr/>
      <dgm:t>
        <a:bodyPr/>
        <a:lstStyle/>
        <a:p>
          <a:endParaRPr lang="ru-RU"/>
        </a:p>
      </dgm:t>
    </dgm:pt>
    <dgm:pt modelId="{5C18122F-920B-4861-AD71-7C3219D6207B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Як створити текстовий документ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396E20-0866-4715-BB56-BFE1648016DB}" type="parTrans" cxnId="{F4FB47E3-0257-4731-9A19-B196AA9F2AAF}">
      <dgm:prSet/>
      <dgm:spPr/>
      <dgm:t>
        <a:bodyPr/>
        <a:lstStyle/>
        <a:p>
          <a:endParaRPr lang="ru-RU"/>
        </a:p>
      </dgm:t>
    </dgm:pt>
    <dgm:pt modelId="{F1BB1355-2BFC-4FF2-B337-96415B48E74D}" type="sibTrans" cxnId="{F4FB47E3-0257-4731-9A19-B196AA9F2AAF}">
      <dgm:prSet/>
      <dgm:spPr/>
      <dgm:t>
        <a:bodyPr/>
        <a:lstStyle/>
        <a:p>
          <a:endParaRPr lang="ru-RU"/>
        </a:p>
      </dgm:t>
    </dgm:pt>
    <dgm:pt modelId="{A41224E1-A230-48F3-AC7F-4E9DBBB8AD78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Як редагувати та форматувати тексти в середовищі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MS Word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2010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DFDE24-B6B6-424D-B93A-611B3576A66C}" type="parTrans" cxnId="{E4679EB4-16C5-4D72-9468-BECB30A94C91}">
      <dgm:prSet/>
      <dgm:spPr/>
      <dgm:t>
        <a:bodyPr/>
        <a:lstStyle/>
        <a:p>
          <a:endParaRPr lang="ru-RU"/>
        </a:p>
      </dgm:t>
    </dgm:pt>
    <dgm:pt modelId="{A86AC951-9EEF-4058-8F7F-47747B4ACCE6}" type="sibTrans" cxnId="{E4679EB4-16C5-4D72-9468-BECB30A94C91}">
      <dgm:prSet/>
      <dgm:spPr/>
      <dgm:t>
        <a:bodyPr/>
        <a:lstStyle/>
        <a:p>
          <a:endParaRPr lang="ru-RU"/>
        </a:p>
      </dgm:t>
    </dgm:pt>
    <dgm:pt modelId="{4AB8D90E-EABD-45CF-9547-68469F6AB583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Які об’єкти можуть бути присутні у текстовому документі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7C40C3-A0C0-432A-A8E6-9C4A8B43657A}" type="parTrans" cxnId="{413468CF-6C58-4572-9041-CEFEAB9D1EEB}">
      <dgm:prSet/>
      <dgm:spPr/>
      <dgm:t>
        <a:bodyPr/>
        <a:lstStyle/>
        <a:p>
          <a:endParaRPr lang="ru-RU"/>
        </a:p>
      </dgm:t>
    </dgm:pt>
    <dgm:pt modelId="{A4885081-C2CC-45E9-BC9B-8D4FBEE1FE0B}" type="sibTrans" cxnId="{413468CF-6C58-4572-9041-CEFEAB9D1EEB}">
      <dgm:prSet/>
      <dgm:spPr/>
      <dgm:t>
        <a:bodyPr/>
        <a:lstStyle/>
        <a:p>
          <a:endParaRPr lang="ru-RU"/>
        </a:p>
      </dgm:t>
    </dgm:pt>
    <dgm:pt modelId="{44C42B88-1B40-4BA8-ADC6-20BDE7038DB9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Як подати </a:t>
          </a:r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інформацію у вигляді таблиці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113D70-B77A-439E-80CD-4285B1BBFCE7}" type="parTrans" cxnId="{7858AC5D-39DA-49C5-98E6-45DFA7C1B8B5}">
      <dgm:prSet/>
      <dgm:spPr/>
      <dgm:t>
        <a:bodyPr/>
        <a:lstStyle/>
        <a:p>
          <a:endParaRPr lang="ru-RU"/>
        </a:p>
      </dgm:t>
    </dgm:pt>
    <dgm:pt modelId="{BD25BC27-6F01-40F1-9F0C-D71CF5BAF080}" type="sibTrans" cxnId="{7858AC5D-39DA-49C5-98E6-45DFA7C1B8B5}">
      <dgm:prSet/>
      <dgm:spPr/>
      <dgm:t>
        <a:bodyPr/>
        <a:lstStyle/>
        <a:p>
          <a:endParaRPr lang="ru-RU"/>
        </a:p>
      </dgm:t>
    </dgm:pt>
    <dgm:pt modelId="{B042A101-05D1-4490-AB7C-1FD051E5A5F1}" type="pres">
      <dgm:prSet presAssocID="{46BA2AB4-9A03-4F07-85AD-7C13CA08FD2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B088053-04AA-4517-B32A-D7DD92C0340B}" type="pres">
      <dgm:prSet presAssocID="{46BA2AB4-9A03-4F07-85AD-7C13CA08FD23}" presName="Name1" presStyleCnt="0"/>
      <dgm:spPr/>
    </dgm:pt>
    <dgm:pt modelId="{72585ECF-207B-40FA-BB6A-F840097A7A17}" type="pres">
      <dgm:prSet presAssocID="{46BA2AB4-9A03-4F07-85AD-7C13CA08FD23}" presName="cycle" presStyleCnt="0"/>
      <dgm:spPr/>
    </dgm:pt>
    <dgm:pt modelId="{94A46C41-4C76-4F99-8298-1D8695C22316}" type="pres">
      <dgm:prSet presAssocID="{46BA2AB4-9A03-4F07-85AD-7C13CA08FD23}" presName="srcNode" presStyleLbl="node1" presStyleIdx="0" presStyleCnt="6"/>
      <dgm:spPr/>
    </dgm:pt>
    <dgm:pt modelId="{648724F2-DD69-4D85-A79D-B60FB96F38ED}" type="pres">
      <dgm:prSet presAssocID="{46BA2AB4-9A03-4F07-85AD-7C13CA08FD23}" presName="conn" presStyleLbl="parChTrans1D2" presStyleIdx="0" presStyleCnt="1"/>
      <dgm:spPr/>
      <dgm:t>
        <a:bodyPr/>
        <a:lstStyle/>
        <a:p>
          <a:endParaRPr lang="ru-RU"/>
        </a:p>
      </dgm:t>
    </dgm:pt>
    <dgm:pt modelId="{C51F59E2-5979-4EC4-8037-D3B5484288E7}" type="pres">
      <dgm:prSet presAssocID="{46BA2AB4-9A03-4F07-85AD-7C13CA08FD23}" presName="extraNode" presStyleLbl="node1" presStyleIdx="0" presStyleCnt="6"/>
      <dgm:spPr/>
    </dgm:pt>
    <dgm:pt modelId="{A1E2A115-89C9-4EA1-B79A-41FE2434BB98}" type="pres">
      <dgm:prSet presAssocID="{46BA2AB4-9A03-4F07-85AD-7C13CA08FD23}" presName="dstNode" presStyleLbl="node1" presStyleIdx="0" presStyleCnt="6"/>
      <dgm:spPr/>
    </dgm:pt>
    <dgm:pt modelId="{796B9E12-E0C3-4B4D-8624-52F8D2D7853B}" type="pres">
      <dgm:prSet presAssocID="{9914BFF8-6E31-4878-8F0F-10CFC7CA6486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A6E77-0BCB-4833-8ECD-4C3EF046AA92}" type="pres">
      <dgm:prSet presAssocID="{9914BFF8-6E31-4878-8F0F-10CFC7CA6486}" presName="accent_1" presStyleCnt="0"/>
      <dgm:spPr/>
    </dgm:pt>
    <dgm:pt modelId="{453F1325-8F1D-449E-AF54-A9177037B5CB}" type="pres">
      <dgm:prSet presAssocID="{9914BFF8-6E31-4878-8F0F-10CFC7CA6486}" presName="accentRepeatNode" presStyleLbl="solidFgAcc1" presStyleIdx="0" presStyleCnt="6"/>
      <dgm:spPr/>
    </dgm:pt>
    <dgm:pt modelId="{185E3EA6-319D-4B00-8BB6-3E268F192690}" type="pres">
      <dgm:prSet presAssocID="{AB39C50E-A466-4902-A209-D024AAF69E8D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1EDA4B-C5DF-44CA-BF3A-D50B2C9208A7}" type="pres">
      <dgm:prSet presAssocID="{AB39C50E-A466-4902-A209-D024AAF69E8D}" presName="accent_2" presStyleCnt="0"/>
      <dgm:spPr/>
    </dgm:pt>
    <dgm:pt modelId="{0ACAE097-8B62-47C3-97F9-F924FF387E9B}" type="pres">
      <dgm:prSet presAssocID="{AB39C50E-A466-4902-A209-D024AAF69E8D}" presName="accentRepeatNode" presStyleLbl="solidFgAcc1" presStyleIdx="1" presStyleCnt="6"/>
      <dgm:spPr/>
    </dgm:pt>
    <dgm:pt modelId="{451E8A5A-5E47-474A-AD4D-73E14352D565}" type="pres">
      <dgm:prSet presAssocID="{5C18122F-920B-4861-AD71-7C3219D6207B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28DDB-2CA4-4A10-A4FA-1CC611270CF6}" type="pres">
      <dgm:prSet presAssocID="{5C18122F-920B-4861-AD71-7C3219D6207B}" presName="accent_3" presStyleCnt="0"/>
      <dgm:spPr/>
    </dgm:pt>
    <dgm:pt modelId="{D96B78F1-9AB8-4A3D-A031-B2FE1BC49C05}" type="pres">
      <dgm:prSet presAssocID="{5C18122F-920B-4861-AD71-7C3219D6207B}" presName="accentRepeatNode" presStyleLbl="solidFgAcc1" presStyleIdx="2" presStyleCnt="6"/>
      <dgm:spPr/>
    </dgm:pt>
    <dgm:pt modelId="{EAB18935-5AFE-4275-8E36-0A99C053DBB4}" type="pres">
      <dgm:prSet presAssocID="{4AB8D90E-EABD-45CF-9547-68469F6AB583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FB851-E277-4F45-8AA6-95715FB2C214}" type="pres">
      <dgm:prSet presAssocID="{4AB8D90E-EABD-45CF-9547-68469F6AB583}" presName="accent_4" presStyleCnt="0"/>
      <dgm:spPr/>
    </dgm:pt>
    <dgm:pt modelId="{0C88076C-8ED2-4E5C-8B67-44A17C4E3BE7}" type="pres">
      <dgm:prSet presAssocID="{4AB8D90E-EABD-45CF-9547-68469F6AB583}" presName="accentRepeatNode" presStyleLbl="solidFgAcc1" presStyleIdx="3" presStyleCnt="6"/>
      <dgm:spPr/>
    </dgm:pt>
    <dgm:pt modelId="{FF4BCCF1-92D2-4B08-A956-FB00EDCAD5F0}" type="pres">
      <dgm:prSet presAssocID="{A41224E1-A230-48F3-AC7F-4E9DBBB8AD78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DE54E-4C7A-40A8-9629-F1EB230DAA99}" type="pres">
      <dgm:prSet presAssocID="{A41224E1-A230-48F3-AC7F-4E9DBBB8AD78}" presName="accent_5" presStyleCnt="0"/>
      <dgm:spPr/>
    </dgm:pt>
    <dgm:pt modelId="{A78BB532-04CA-49B3-838D-AF83659BB468}" type="pres">
      <dgm:prSet presAssocID="{A41224E1-A230-48F3-AC7F-4E9DBBB8AD78}" presName="accentRepeatNode" presStyleLbl="solidFgAcc1" presStyleIdx="4" presStyleCnt="6"/>
      <dgm:spPr/>
    </dgm:pt>
    <dgm:pt modelId="{659DFEAF-507B-4337-A90D-F56D8BA709D6}" type="pres">
      <dgm:prSet presAssocID="{44C42B88-1B40-4BA8-ADC6-20BDE7038DB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FF977-B589-46AC-8522-73090D4470D3}" type="pres">
      <dgm:prSet presAssocID="{44C42B88-1B40-4BA8-ADC6-20BDE7038DB9}" presName="accent_6" presStyleCnt="0"/>
      <dgm:spPr/>
    </dgm:pt>
    <dgm:pt modelId="{5EA71134-D050-4192-B08A-6DE4CF260104}" type="pres">
      <dgm:prSet presAssocID="{44C42B88-1B40-4BA8-ADC6-20BDE7038DB9}" presName="accentRepeatNode" presStyleLbl="solidFgAcc1" presStyleIdx="5" presStyleCnt="6"/>
      <dgm:spPr/>
    </dgm:pt>
  </dgm:ptLst>
  <dgm:cxnLst>
    <dgm:cxn modelId="{6C74E28F-1933-49FF-909D-18730F005FD2}" type="presOf" srcId="{A41224E1-A230-48F3-AC7F-4E9DBBB8AD78}" destId="{FF4BCCF1-92D2-4B08-A956-FB00EDCAD5F0}" srcOrd="0" destOrd="0" presId="urn:microsoft.com/office/officeart/2008/layout/VerticalCurvedList"/>
    <dgm:cxn modelId="{522C9537-E60D-4046-BF41-901F7A223405}" type="presOf" srcId="{9914BFF8-6E31-4878-8F0F-10CFC7CA6486}" destId="{796B9E12-E0C3-4B4D-8624-52F8D2D7853B}" srcOrd="0" destOrd="0" presId="urn:microsoft.com/office/officeart/2008/layout/VerticalCurvedList"/>
    <dgm:cxn modelId="{68B295CF-B6FD-4B5F-8FBD-E5A71E7E579D}" type="presOf" srcId="{EE9992A9-4FA1-4AEB-B079-AB2E6A0195F8}" destId="{648724F2-DD69-4D85-A79D-B60FB96F38ED}" srcOrd="0" destOrd="0" presId="urn:microsoft.com/office/officeart/2008/layout/VerticalCurvedList"/>
    <dgm:cxn modelId="{7EEFC86C-B09F-43DE-B3CA-B368805701DD}" type="presOf" srcId="{5C18122F-920B-4861-AD71-7C3219D6207B}" destId="{451E8A5A-5E47-474A-AD4D-73E14352D565}" srcOrd="0" destOrd="0" presId="urn:microsoft.com/office/officeart/2008/layout/VerticalCurvedList"/>
    <dgm:cxn modelId="{9773B0B3-C857-4140-88C9-683EE623397E}" type="presOf" srcId="{4AB8D90E-EABD-45CF-9547-68469F6AB583}" destId="{EAB18935-5AFE-4275-8E36-0A99C053DBB4}" srcOrd="0" destOrd="0" presId="urn:microsoft.com/office/officeart/2008/layout/VerticalCurvedList"/>
    <dgm:cxn modelId="{1BF549F8-92BA-4DDF-8569-A3E8FBAA5419}" srcId="{46BA2AB4-9A03-4F07-85AD-7C13CA08FD23}" destId="{AB39C50E-A466-4902-A209-D024AAF69E8D}" srcOrd="1" destOrd="0" parTransId="{1346FA54-95B0-415B-85EB-E2DE92D2B7A2}" sibTransId="{E8CCEF18-732D-4F41-8E3C-D7CBC0F4EF18}"/>
    <dgm:cxn modelId="{57D130FC-C5FA-4865-A0FD-339AF4ED847B}" type="presOf" srcId="{46BA2AB4-9A03-4F07-85AD-7C13CA08FD23}" destId="{B042A101-05D1-4490-AB7C-1FD051E5A5F1}" srcOrd="0" destOrd="0" presId="urn:microsoft.com/office/officeart/2008/layout/VerticalCurvedList"/>
    <dgm:cxn modelId="{1F891E51-7018-4C3D-9E45-1E9094352097}" type="presOf" srcId="{AB39C50E-A466-4902-A209-D024AAF69E8D}" destId="{185E3EA6-319D-4B00-8BB6-3E268F192690}" srcOrd="0" destOrd="0" presId="urn:microsoft.com/office/officeart/2008/layout/VerticalCurvedList"/>
    <dgm:cxn modelId="{7858AC5D-39DA-49C5-98E6-45DFA7C1B8B5}" srcId="{46BA2AB4-9A03-4F07-85AD-7C13CA08FD23}" destId="{44C42B88-1B40-4BA8-ADC6-20BDE7038DB9}" srcOrd="5" destOrd="0" parTransId="{9A113D70-B77A-439E-80CD-4285B1BBFCE7}" sibTransId="{BD25BC27-6F01-40F1-9F0C-D71CF5BAF080}"/>
    <dgm:cxn modelId="{413468CF-6C58-4572-9041-CEFEAB9D1EEB}" srcId="{46BA2AB4-9A03-4F07-85AD-7C13CA08FD23}" destId="{4AB8D90E-EABD-45CF-9547-68469F6AB583}" srcOrd="3" destOrd="0" parTransId="{6A7C40C3-A0C0-432A-A8E6-9C4A8B43657A}" sibTransId="{A4885081-C2CC-45E9-BC9B-8D4FBEE1FE0B}"/>
    <dgm:cxn modelId="{F4FB47E3-0257-4731-9A19-B196AA9F2AAF}" srcId="{46BA2AB4-9A03-4F07-85AD-7C13CA08FD23}" destId="{5C18122F-920B-4861-AD71-7C3219D6207B}" srcOrd="2" destOrd="0" parTransId="{B8396E20-0866-4715-BB56-BFE1648016DB}" sibTransId="{F1BB1355-2BFC-4FF2-B337-96415B48E74D}"/>
    <dgm:cxn modelId="{E4679EB4-16C5-4D72-9468-BECB30A94C91}" srcId="{46BA2AB4-9A03-4F07-85AD-7C13CA08FD23}" destId="{A41224E1-A230-48F3-AC7F-4E9DBBB8AD78}" srcOrd="4" destOrd="0" parTransId="{34DFDE24-B6B6-424D-B93A-611B3576A66C}" sibTransId="{A86AC951-9EEF-4058-8F7F-47747B4ACCE6}"/>
    <dgm:cxn modelId="{A8E24B6D-F58E-41EE-B02F-7CE7DDF36A25}" srcId="{46BA2AB4-9A03-4F07-85AD-7C13CA08FD23}" destId="{9914BFF8-6E31-4878-8F0F-10CFC7CA6486}" srcOrd="0" destOrd="0" parTransId="{4D432A00-8567-4EE1-BDF3-B845DA681CDB}" sibTransId="{EE9992A9-4FA1-4AEB-B079-AB2E6A0195F8}"/>
    <dgm:cxn modelId="{A2B534EA-4930-4290-8E49-EEDB7E2DF1E8}" type="presOf" srcId="{44C42B88-1B40-4BA8-ADC6-20BDE7038DB9}" destId="{659DFEAF-507B-4337-A90D-F56D8BA709D6}" srcOrd="0" destOrd="0" presId="urn:microsoft.com/office/officeart/2008/layout/VerticalCurvedList"/>
    <dgm:cxn modelId="{7BC4E4F6-3D9A-43F8-956D-DB6868487712}" type="presParOf" srcId="{B042A101-05D1-4490-AB7C-1FD051E5A5F1}" destId="{3B088053-04AA-4517-B32A-D7DD92C0340B}" srcOrd="0" destOrd="0" presId="urn:microsoft.com/office/officeart/2008/layout/VerticalCurvedList"/>
    <dgm:cxn modelId="{8FF924B5-7E9A-4F66-A5E5-B3DC5415C773}" type="presParOf" srcId="{3B088053-04AA-4517-B32A-D7DD92C0340B}" destId="{72585ECF-207B-40FA-BB6A-F840097A7A17}" srcOrd="0" destOrd="0" presId="urn:microsoft.com/office/officeart/2008/layout/VerticalCurvedList"/>
    <dgm:cxn modelId="{E8F58D63-7B05-4DF2-BB26-4AC336455B1D}" type="presParOf" srcId="{72585ECF-207B-40FA-BB6A-F840097A7A17}" destId="{94A46C41-4C76-4F99-8298-1D8695C22316}" srcOrd="0" destOrd="0" presId="urn:microsoft.com/office/officeart/2008/layout/VerticalCurvedList"/>
    <dgm:cxn modelId="{E4AC3295-BEFF-46FA-8512-03108D182DE7}" type="presParOf" srcId="{72585ECF-207B-40FA-BB6A-F840097A7A17}" destId="{648724F2-DD69-4D85-A79D-B60FB96F38ED}" srcOrd="1" destOrd="0" presId="urn:microsoft.com/office/officeart/2008/layout/VerticalCurvedList"/>
    <dgm:cxn modelId="{7158F7D2-9068-4DF4-9640-8ED03557FB38}" type="presParOf" srcId="{72585ECF-207B-40FA-BB6A-F840097A7A17}" destId="{C51F59E2-5979-4EC4-8037-D3B5484288E7}" srcOrd="2" destOrd="0" presId="urn:microsoft.com/office/officeart/2008/layout/VerticalCurvedList"/>
    <dgm:cxn modelId="{E0D3F285-B6E8-4AA3-8297-C0DFE8B2CCB9}" type="presParOf" srcId="{72585ECF-207B-40FA-BB6A-F840097A7A17}" destId="{A1E2A115-89C9-4EA1-B79A-41FE2434BB98}" srcOrd="3" destOrd="0" presId="urn:microsoft.com/office/officeart/2008/layout/VerticalCurvedList"/>
    <dgm:cxn modelId="{A4EEB37C-3D35-4F07-B9A3-9A8FE6498AB5}" type="presParOf" srcId="{3B088053-04AA-4517-B32A-D7DD92C0340B}" destId="{796B9E12-E0C3-4B4D-8624-52F8D2D7853B}" srcOrd="1" destOrd="0" presId="urn:microsoft.com/office/officeart/2008/layout/VerticalCurvedList"/>
    <dgm:cxn modelId="{91E52D6A-EF4D-4D12-B1E3-6C5927EB15C4}" type="presParOf" srcId="{3B088053-04AA-4517-B32A-D7DD92C0340B}" destId="{E7CA6E77-0BCB-4833-8ECD-4C3EF046AA92}" srcOrd="2" destOrd="0" presId="urn:microsoft.com/office/officeart/2008/layout/VerticalCurvedList"/>
    <dgm:cxn modelId="{58CBB341-7D2A-41E5-AF83-C93FAE947B55}" type="presParOf" srcId="{E7CA6E77-0BCB-4833-8ECD-4C3EF046AA92}" destId="{453F1325-8F1D-449E-AF54-A9177037B5CB}" srcOrd="0" destOrd="0" presId="urn:microsoft.com/office/officeart/2008/layout/VerticalCurvedList"/>
    <dgm:cxn modelId="{5EF5B6DC-382E-495A-AE8F-EE450AF42B0F}" type="presParOf" srcId="{3B088053-04AA-4517-B32A-D7DD92C0340B}" destId="{185E3EA6-319D-4B00-8BB6-3E268F192690}" srcOrd="3" destOrd="0" presId="urn:microsoft.com/office/officeart/2008/layout/VerticalCurvedList"/>
    <dgm:cxn modelId="{51271F8F-7C57-47D8-96B3-363E9C677F40}" type="presParOf" srcId="{3B088053-04AA-4517-B32A-D7DD92C0340B}" destId="{D21EDA4B-C5DF-44CA-BF3A-D50B2C9208A7}" srcOrd="4" destOrd="0" presId="urn:microsoft.com/office/officeart/2008/layout/VerticalCurvedList"/>
    <dgm:cxn modelId="{B5408D1F-9305-4CE7-9424-0AF2176FA80A}" type="presParOf" srcId="{D21EDA4B-C5DF-44CA-BF3A-D50B2C9208A7}" destId="{0ACAE097-8B62-47C3-97F9-F924FF387E9B}" srcOrd="0" destOrd="0" presId="urn:microsoft.com/office/officeart/2008/layout/VerticalCurvedList"/>
    <dgm:cxn modelId="{22F8311E-BAEB-4B76-808C-7D10DE4593D0}" type="presParOf" srcId="{3B088053-04AA-4517-B32A-D7DD92C0340B}" destId="{451E8A5A-5E47-474A-AD4D-73E14352D565}" srcOrd="5" destOrd="0" presId="urn:microsoft.com/office/officeart/2008/layout/VerticalCurvedList"/>
    <dgm:cxn modelId="{431E9BD0-619F-4FE5-B8E6-F0952D073B75}" type="presParOf" srcId="{3B088053-04AA-4517-B32A-D7DD92C0340B}" destId="{A8B28DDB-2CA4-4A10-A4FA-1CC611270CF6}" srcOrd="6" destOrd="0" presId="urn:microsoft.com/office/officeart/2008/layout/VerticalCurvedList"/>
    <dgm:cxn modelId="{BE410FEF-C57B-4B9E-9E48-3F36B04857CA}" type="presParOf" srcId="{A8B28DDB-2CA4-4A10-A4FA-1CC611270CF6}" destId="{D96B78F1-9AB8-4A3D-A031-B2FE1BC49C05}" srcOrd="0" destOrd="0" presId="urn:microsoft.com/office/officeart/2008/layout/VerticalCurvedList"/>
    <dgm:cxn modelId="{55FEEBAF-5F5E-4B8B-A1D3-1F5F11BB9D01}" type="presParOf" srcId="{3B088053-04AA-4517-B32A-D7DD92C0340B}" destId="{EAB18935-5AFE-4275-8E36-0A99C053DBB4}" srcOrd="7" destOrd="0" presId="urn:microsoft.com/office/officeart/2008/layout/VerticalCurvedList"/>
    <dgm:cxn modelId="{C4106B00-7002-476C-89B3-74FD871B8577}" type="presParOf" srcId="{3B088053-04AA-4517-B32A-D7DD92C0340B}" destId="{DD6FB851-E277-4F45-8AA6-95715FB2C214}" srcOrd="8" destOrd="0" presId="urn:microsoft.com/office/officeart/2008/layout/VerticalCurvedList"/>
    <dgm:cxn modelId="{7B9BD950-7733-4D1C-9C9E-C105F13423BF}" type="presParOf" srcId="{DD6FB851-E277-4F45-8AA6-95715FB2C214}" destId="{0C88076C-8ED2-4E5C-8B67-44A17C4E3BE7}" srcOrd="0" destOrd="0" presId="urn:microsoft.com/office/officeart/2008/layout/VerticalCurvedList"/>
    <dgm:cxn modelId="{1EC6D89B-F633-4B23-9BAB-CEBC85270FFF}" type="presParOf" srcId="{3B088053-04AA-4517-B32A-D7DD92C0340B}" destId="{FF4BCCF1-92D2-4B08-A956-FB00EDCAD5F0}" srcOrd="9" destOrd="0" presId="urn:microsoft.com/office/officeart/2008/layout/VerticalCurvedList"/>
    <dgm:cxn modelId="{2CF02077-6250-433A-81A1-53ADC14471CC}" type="presParOf" srcId="{3B088053-04AA-4517-B32A-D7DD92C0340B}" destId="{533DE54E-4C7A-40A8-9629-F1EB230DAA99}" srcOrd="10" destOrd="0" presId="urn:microsoft.com/office/officeart/2008/layout/VerticalCurvedList"/>
    <dgm:cxn modelId="{15373D63-4C87-4AE0-8A09-31B30FCEE46E}" type="presParOf" srcId="{533DE54E-4C7A-40A8-9629-F1EB230DAA99}" destId="{A78BB532-04CA-49B3-838D-AF83659BB468}" srcOrd="0" destOrd="0" presId="urn:microsoft.com/office/officeart/2008/layout/VerticalCurvedList"/>
    <dgm:cxn modelId="{1140195A-567B-4E9C-BD60-BFC27EECD45F}" type="presParOf" srcId="{3B088053-04AA-4517-B32A-D7DD92C0340B}" destId="{659DFEAF-507B-4337-A90D-F56D8BA709D6}" srcOrd="11" destOrd="0" presId="urn:microsoft.com/office/officeart/2008/layout/VerticalCurvedList"/>
    <dgm:cxn modelId="{F479ABFC-663D-4D66-8A25-2955DE8593E6}" type="presParOf" srcId="{3B088053-04AA-4517-B32A-D7DD92C0340B}" destId="{B4EFF977-B589-46AC-8522-73090D4470D3}" srcOrd="12" destOrd="0" presId="urn:microsoft.com/office/officeart/2008/layout/VerticalCurvedList"/>
    <dgm:cxn modelId="{530F0DAE-B439-4B1A-81B9-60FB3D2C045B}" type="presParOf" srcId="{B4EFF977-B589-46AC-8522-73090D4470D3}" destId="{5EA71134-D050-4192-B08A-6DE4CF26010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C3CD50-272E-425A-A317-268138DE34C0}" type="doc">
      <dgm:prSet loTypeId="urn:microsoft.com/office/officeart/2005/8/layout/chevron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8702A9F-9A94-4858-86A9-7AD8CC9DF1C5}">
      <dgm:prSet phldrT="[Текст]"/>
      <dgm:spPr/>
      <dgm:t>
        <a:bodyPr/>
        <a:lstStyle/>
        <a:p>
          <a:r>
            <a:rPr lang="uk-UA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F7004A-AC60-48DD-A07C-AACB20CB72C0}" type="parTrans" cxnId="{BB9F374A-9F12-430D-B93B-A17284402C7A}">
      <dgm:prSet/>
      <dgm:spPr/>
      <dgm:t>
        <a:bodyPr/>
        <a:lstStyle/>
        <a:p>
          <a:endParaRPr lang="ru-RU"/>
        </a:p>
      </dgm:t>
    </dgm:pt>
    <dgm:pt modelId="{18A3AC31-22D1-41C6-B3CF-01A9DC9CE1B9}" type="sibTrans" cxnId="{BB9F374A-9F12-430D-B93B-A17284402C7A}">
      <dgm:prSet/>
      <dgm:spPr/>
      <dgm:t>
        <a:bodyPr/>
        <a:lstStyle/>
        <a:p>
          <a:endParaRPr lang="ru-RU"/>
        </a:p>
      </dgm:t>
    </dgm:pt>
    <dgm:pt modelId="{4D47AEAE-BA4E-429B-B238-0FCBEE60A03D}">
      <dgm:prSet phldrT="[Текст]"/>
      <dgm:spPr/>
      <dgm:t>
        <a:bodyPr/>
        <a:lstStyle/>
        <a:p>
          <a:r>
            <a:rPr lang="uk-UA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Згадати правила уведення та редагування тексту</a:t>
          </a:r>
          <a:endParaRPr lang="ru-RU" b="1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FF02AE-5C63-41C5-91C8-9906471CB21E}" type="parTrans" cxnId="{1D384037-51DB-4058-9E08-F37320CAC0B4}">
      <dgm:prSet/>
      <dgm:spPr/>
      <dgm:t>
        <a:bodyPr/>
        <a:lstStyle/>
        <a:p>
          <a:endParaRPr lang="ru-RU"/>
        </a:p>
      </dgm:t>
    </dgm:pt>
    <dgm:pt modelId="{C63252E8-2E97-4A34-9417-39F92D95FFDA}" type="sibTrans" cxnId="{1D384037-51DB-4058-9E08-F37320CAC0B4}">
      <dgm:prSet/>
      <dgm:spPr/>
      <dgm:t>
        <a:bodyPr/>
        <a:lstStyle/>
        <a:p>
          <a:endParaRPr lang="ru-RU"/>
        </a:p>
      </dgm:t>
    </dgm:pt>
    <dgm:pt modelId="{8725EE07-ADC6-411F-AB99-8E3AC2BE3DB4}">
      <dgm:prSet phldrT="[Текст]"/>
      <dgm:spPr/>
      <dgm:t>
        <a:bodyPr/>
        <a:lstStyle/>
        <a:p>
          <a:r>
            <a:rPr lang="uk-UA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2D5EE2-72E8-4314-9CAF-5B9B09A8543C}" type="parTrans" cxnId="{D4E56A12-35C6-4C7F-BD97-10411D97B92A}">
      <dgm:prSet/>
      <dgm:spPr/>
      <dgm:t>
        <a:bodyPr/>
        <a:lstStyle/>
        <a:p>
          <a:endParaRPr lang="ru-RU"/>
        </a:p>
      </dgm:t>
    </dgm:pt>
    <dgm:pt modelId="{53428B07-C391-4C8A-9CD7-E9EC5A906160}" type="sibTrans" cxnId="{D4E56A12-35C6-4C7F-BD97-10411D97B92A}">
      <dgm:prSet/>
      <dgm:spPr/>
      <dgm:t>
        <a:bodyPr/>
        <a:lstStyle/>
        <a:p>
          <a:endParaRPr lang="ru-RU"/>
        </a:p>
      </dgm:t>
    </dgm:pt>
    <dgm:pt modelId="{65BF478A-7240-4E43-8FDE-0E6423AA4FC2}">
      <dgm:prSet phldrT="[Текст]"/>
      <dgm:spPr/>
      <dgm:t>
        <a:bodyPr/>
        <a:lstStyle/>
        <a:p>
          <a:r>
            <a:rPr lang="uk-UA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З’ясувати різницю між текстовими процесорами та текстовими редакторами.</a:t>
          </a:r>
          <a:endParaRPr lang="ru-RU" b="1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B9ED3B-C160-4A89-A92D-749D2F6CC823}" type="parTrans" cxnId="{F069ECD0-8851-4D74-8EB7-A719AA4DFF97}">
      <dgm:prSet/>
      <dgm:spPr/>
      <dgm:t>
        <a:bodyPr/>
        <a:lstStyle/>
        <a:p>
          <a:endParaRPr lang="ru-RU"/>
        </a:p>
      </dgm:t>
    </dgm:pt>
    <dgm:pt modelId="{58FC33F5-80BE-4761-A5F9-20181E8473DE}" type="sibTrans" cxnId="{F069ECD0-8851-4D74-8EB7-A719AA4DFF97}">
      <dgm:prSet/>
      <dgm:spPr/>
      <dgm:t>
        <a:bodyPr/>
        <a:lstStyle/>
        <a:p>
          <a:endParaRPr lang="ru-RU"/>
        </a:p>
      </dgm:t>
    </dgm:pt>
    <dgm:pt modelId="{D657534E-0654-4BB3-AC19-86301313CE83}">
      <dgm:prSet phldrT="[Текст]"/>
      <dgm:spPr/>
      <dgm:t>
        <a:bodyPr/>
        <a:lstStyle/>
        <a:p>
          <a:r>
            <a:rPr lang="uk-UA" b="1" u="none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b="1" u="none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17017B-BA2E-4E97-87B7-FA753B7D63FF}" type="parTrans" cxnId="{1F4F6D91-8C65-42E0-844D-CAB1C70039FA}">
      <dgm:prSet/>
      <dgm:spPr/>
      <dgm:t>
        <a:bodyPr/>
        <a:lstStyle/>
        <a:p>
          <a:endParaRPr lang="ru-RU"/>
        </a:p>
      </dgm:t>
    </dgm:pt>
    <dgm:pt modelId="{ACFF1DEC-BCBA-4DDC-9C04-EAD289F71174}" type="sibTrans" cxnId="{1F4F6D91-8C65-42E0-844D-CAB1C70039FA}">
      <dgm:prSet/>
      <dgm:spPr/>
      <dgm:t>
        <a:bodyPr/>
        <a:lstStyle/>
        <a:p>
          <a:endParaRPr lang="ru-RU"/>
        </a:p>
      </dgm:t>
    </dgm:pt>
    <dgm:pt modelId="{159B3232-B5FC-449A-8C71-C31F333C8E46}">
      <dgm:prSet phldrT="[Текст]"/>
      <dgm:spPr/>
      <dgm:t>
        <a:bodyPr/>
        <a:lstStyle/>
        <a:p>
          <a:r>
            <a:rPr lang="uk-UA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Ознайомитись з об’єктами текстового документа і поняттям «текстовий документ» </a:t>
          </a:r>
          <a:endParaRPr lang="ru-RU" b="1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2A3BE7-A1A1-4312-921D-F0983EAF4A6D}" type="parTrans" cxnId="{6B4E55D9-FBEB-4A8F-A650-5BF408C215FE}">
      <dgm:prSet/>
      <dgm:spPr/>
      <dgm:t>
        <a:bodyPr/>
        <a:lstStyle/>
        <a:p>
          <a:endParaRPr lang="ru-RU"/>
        </a:p>
      </dgm:t>
    </dgm:pt>
    <dgm:pt modelId="{591FA925-17D5-4295-B449-01F329ACD2B2}" type="sibTrans" cxnId="{6B4E55D9-FBEB-4A8F-A650-5BF408C215FE}">
      <dgm:prSet/>
      <dgm:spPr/>
      <dgm:t>
        <a:bodyPr/>
        <a:lstStyle/>
        <a:p>
          <a:endParaRPr lang="ru-RU"/>
        </a:p>
      </dgm:t>
    </dgm:pt>
    <dgm:pt modelId="{32031879-5DF8-4358-BB4A-0A01BB8D3A69}">
      <dgm:prSet phldrT="[Текст]"/>
      <dgm:spPr/>
      <dgm:t>
        <a:bodyPr/>
        <a:lstStyle/>
        <a:p>
          <a:r>
            <a:rPr lang="uk-UA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Формувати вміння і навички роботи в  середовищі текстового процесора</a:t>
          </a:r>
          <a:endParaRPr lang="ru-RU" b="1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4F2B1D-D899-41E4-8EF3-63C50955517C}" type="parTrans" cxnId="{9A2D70F6-3AAA-4452-BD70-082E1058A378}">
      <dgm:prSet/>
      <dgm:spPr/>
      <dgm:t>
        <a:bodyPr/>
        <a:lstStyle/>
        <a:p>
          <a:endParaRPr lang="ru-RU"/>
        </a:p>
      </dgm:t>
    </dgm:pt>
    <dgm:pt modelId="{E85EC929-66D2-4D40-A794-D528F2005723}" type="sibTrans" cxnId="{9A2D70F6-3AAA-4452-BD70-082E1058A378}">
      <dgm:prSet/>
      <dgm:spPr/>
      <dgm:t>
        <a:bodyPr/>
        <a:lstStyle/>
        <a:p>
          <a:endParaRPr lang="ru-RU"/>
        </a:p>
      </dgm:t>
    </dgm:pt>
    <dgm:pt modelId="{02A998A7-13A8-4BC0-BD0B-8BC30E5D6B28}">
      <dgm:prSet phldrT="[Текст]"/>
      <dgm:spPr/>
      <dgm:t>
        <a:bodyPr/>
        <a:lstStyle/>
        <a:p>
          <a:r>
            <a:rPr lang="uk-UA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AF2D57-0700-4332-97D1-FBF2CE810D56}" type="parTrans" cxnId="{36FEB006-B258-48DD-90AA-55973A3965DA}">
      <dgm:prSet/>
      <dgm:spPr/>
      <dgm:t>
        <a:bodyPr/>
        <a:lstStyle/>
        <a:p>
          <a:endParaRPr lang="ru-RU"/>
        </a:p>
      </dgm:t>
    </dgm:pt>
    <dgm:pt modelId="{B18196FB-9D1C-4B4D-BDFA-37B755CA279D}" type="sibTrans" cxnId="{36FEB006-B258-48DD-90AA-55973A3965DA}">
      <dgm:prSet/>
      <dgm:spPr/>
      <dgm:t>
        <a:bodyPr/>
        <a:lstStyle/>
        <a:p>
          <a:endParaRPr lang="ru-RU"/>
        </a:p>
      </dgm:t>
    </dgm:pt>
    <dgm:pt modelId="{7437B22B-506F-480F-9AC6-2EC2B6429A6E}" type="pres">
      <dgm:prSet presAssocID="{64C3CD50-272E-425A-A317-268138DE34C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DB9092-42BF-4F2B-83E1-A15672EF325C}" type="pres">
      <dgm:prSet presAssocID="{C8702A9F-9A94-4858-86A9-7AD8CC9DF1C5}" presName="composite" presStyleCnt="0"/>
      <dgm:spPr/>
    </dgm:pt>
    <dgm:pt modelId="{372510BA-7240-4891-831C-B1724CCC8674}" type="pres">
      <dgm:prSet presAssocID="{C8702A9F-9A94-4858-86A9-7AD8CC9DF1C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98421-89F4-4285-AF0A-2B640203C2B5}" type="pres">
      <dgm:prSet presAssocID="{C8702A9F-9A94-4858-86A9-7AD8CC9DF1C5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940C1-0CB8-4D5B-9959-649C0E57FB43}" type="pres">
      <dgm:prSet presAssocID="{18A3AC31-22D1-41C6-B3CF-01A9DC9CE1B9}" presName="sp" presStyleCnt="0"/>
      <dgm:spPr/>
    </dgm:pt>
    <dgm:pt modelId="{77B33F99-8166-4AEF-B02B-107FCD77A821}" type="pres">
      <dgm:prSet presAssocID="{8725EE07-ADC6-411F-AB99-8E3AC2BE3DB4}" presName="composite" presStyleCnt="0"/>
      <dgm:spPr/>
    </dgm:pt>
    <dgm:pt modelId="{643AD84A-5703-44E4-B6EB-8A4E1C2DB526}" type="pres">
      <dgm:prSet presAssocID="{8725EE07-ADC6-411F-AB99-8E3AC2BE3DB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54BE3-1ED6-4E7C-96C2-4329A6654AA0}" type="pres">
      <dgm:prSet presAssocID="{8725EE07-ADC6-411F-AB99-8E3AC2BE3DB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09F12-1575-436F-B523-5E5C57585025}" type="pres">
      <dgm:prSet presAssocID="{53428B07-C391-4C8A-9CD7-E9EC5A906160}" presName="sp" presStyleCnt="0"/>
      <dgm:spPr/>
    </dgm:pt>
    <dgm:pt modelId="{7CE52E2C-8451-48B7-A165-28AC8FEAAC65}" type="pres">
      <dgm:prSet presAssocID="{D657534E-0654-4BB3-AC19-86301313CE83}" presName="composite" presStyleCnt="0"/>
      <dgm:spPr/>
    </dgm:pt>
    <dgm:pt modelId="{400A4D56-36B4-4869-BAB7-86984B06FCB7}" type="pres">
      <dgm:prSet presAssocID="{D657534E-0654-4BB3-AC19-86301313CE8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CD5AA-EBB7-437C-9079-6B7242E2DE56}" type="pres">
      <dgm:prSet presAssocID="{D657534E-0654-4BB3-AC19-86301313CE8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A2261-8DE7-4B78-AC2F-44E8BCE58E72}" type="pres">
      <dgm:prSet presAssocID="{ACFF1DEC-BCBA-4DDC-9C04-EAD289F71174}" presName="sp" presStyleCnt="0"/>
      <dgm:spPr/>
    </dgm:pt>
    <dgm:pt modelId="{2937B1AE-2464-4511-A5A6-FCFB5500FCAB}" type="pres">
      <dgm:prSet presAssocID="{02A998A7-13A8-4BC0-BD0B-8BC30E5D6B28}" presName="composite" presStyleCnt="0"/>
      <dgm:spPr/>
    </dgm:pt>
    <dgm:pt modelId="{40B94E80-114A-49C4-BBD7-9D0DC662EC1F}" type="pres">
      <dgm:prSet presAssocID="{02A998A7-13A8-4BC0-BD0B-8BC30E5D6B2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95283-C555-4F6F-BFCF-4A82D17C7434}" type="pres">
      <dgm:prSet presAssocID="{02A998A7-13A8-4BC0-BD0B-8BC30E5D6B2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D79A77-6C98-4E2A-9FC5-10DA041F92B8}" type="presOf" srcId="{8725EE07-ADC6-411F-AB99-8E3AC2BE3DB4}" destId="{643AD84A-5703-44E4-B6EB-8A4E1C2DB526}" srcOrd="0" destOrd="0" presId="urn:microsoft.com/office/officeart/2005/8/layout/chevron2"/>
    <dgm:cxn modelId="{9A2D70F6-3AAA-4452-BD70-082E1058A378}" srcId="{02A998A7-13A8-4BC0-BD0B-8BC30E5D6B28}" destId="{32031879-5DF8-4358-BB4A-0A01BB8D3A69}" srcOrd="0" destOrd="0" parTransId="{E84F2B1D-D899-41E4-8EF3-63C50955517C}" sibTransId="{E85EC929-66D2-4D40-A794-D528F2005723}"/>
    <dgm:cxn modelId="{E095ECD1-7272-454B-AE8C-2DAE4ED97F2D}" type="presOf" srcId="{65BF478A-7240-4E43-8FDE-0E6423AA4FC2}" destId="{A4D54BE3-1ED6-4E7C-96C2-4329A6654AA0}" srcOrd="0" destOrd="0" presId="urn:microsoft.com/office/officeart/2005/8/layout/chevron2"/>
    <dgm:cxn modelId="{29E5FF8C-5783-4113-823D-2A48C8DF07CB}" type="presOf" srcId="{32031879-5DF8-4358-BB4A-0A01BB8D3A69}" destId="{19495283-C555-4F6F-BFCF-4A82D17C7434}" srcOrd="0" destOrd="0" presId="urn:microsoft.com/office/officeart/2005/8/layout/chevron2"/>
    <dgm:cxn modelId="{1D384037-51DB-4058-9E08-F37320CAC0B4}" srcId="{C8702A9F-9A94-4858-86A9-7AD8CC9DF1C5}" destId="{4D47AEAE-BA4E-429B-B238-0FCBEE60A03D}" srcOrd="0" destOrd="0" parTransId="{32FF02AE-5C63-41C5-91C8-9906471CB21E}" sibTransId="{C63252E8-2E97-4A34-9417-39F92D95FFDA}"/>
    <dgm:cxn modelId="{BB9F374A-9F12-430D-B93B-A17284402C7A}" srcId="{64C3CD50-272E-425A-A317-268138DE34C0}" destId="{C8702A9F-9A94-4858-86A9-7AD8CC9DF1C5}" srcOrd="0" destOrd="0" parTransId="{A6F7004A-AC60-48DD-A07C-AACB20CB72C0}" sibTransId="{18A3AC31-22D1-41C6-B3CF-01A9DC9CE1B9}"/>
    <dgm:cxn modelId="{BD158BA6-ED69-4F52-B9C7-AF5DD0B73C98}" type="presOf" srcId="{159B3232-B5FC-449A-8C71-C31F333C8E46}" destId="{5D2CD5AA-EBB7-437C-9079-6B7242E2DE56}" srcOrd="0" destOrd="0" presId="urn:microsoft.com/office/officeart/2005/8/layout/chevron2"/>
    <dgm:cxn modelId="{79C3C7D4-E164-410B-BBBC-BC4073138F58}" type="presOf" srcId="{02A998A7-13A8-4BC0-BD0B-8BC30E5D6B28}" destId="{40B94E80-114A-49C4-BBD7-9D0DC662EC1F}" srcOrd="0" destOrd="0" presId="urn:microsoft.com/office/officeart/2005/8/layout/chevron2"/>
    <dgm:cxn modelId="{D4E56A12-35C6-4C7F-BD97-10411D97B92A}" srcId="{64C3CD50-272E-425A-A317-268138DE34C0}" destId="{8725EE07-ADC6-411F-AB99-8E3AC2BE3DB4}" srcOrd="1" destOrd="0" parTransId="{5D2D5EE2-72E8-4314-9CAF-5B9B09A8543C}" sibTransId="{53428B07-C391-4C8A-9CD7-E9EC5A906160}"/>
    <dgm:cxn modelId="{FFFC9538-ED1F-469D-84EC-28E2B261FE8C}" type="presOf" srcId="{64C3CD50-272E-425A-A317-268138DE34C0}" destId="{7437B22B-506F-480F-9AC6-2EC2B6429A6E}" srcOrd="0" destOrd="0" presId="urn:microsoft.com/office/officeart/2005/8/layout/chevron2"/>
    <dgm:cxn modelId="{6B4E55D9-FBEB-4A8F-A650-5BF408C215FE}" srcId="{D657534E-0654-4BB3-AC19-86301313CE83}" destId="{159B3232-B5FC-449A-8C71-C31F333C8E46}" srcOrd="0" destOrd="0" parTransId="{CD2A3BE7-A1A1-4312-921D-F0983EAF4A6D}" sibTransId="{591FA925-17D5-4295-B449-01F329ACD2B2}"/>
    <dgm:cxn modelId="{C5EC0134-7984-4BAA-BDE5-750695B40D77}" type="presOf" srcId="{D657534E-0654-4BB3-AC19-86301313CE83}" destId="{400A4D56-36B4-4869-BAB7-86984B06FCB7}" srcOrd="0" destOrd="0" presId="urn:microsoft.com/office/officeart/2005/8/layout/chevron2"/>
    <dgm:cxn modelId="{36FEB006-B258-48DD-90AA-55973A3965DA}" srcId="{64C3CD50-272E-425A-A317-268138DE34C0}" destId="{02A998A7-13A8-4BC0-BD0B-8BC30E5D6B28}" srcOrd="3" destOrd="0" parTransId="{C5AF2D57-0700-4332-97D1-FBF2CE810D56}" sibTransId="{B18196FB-9D1C-4B4D-BDFA-37B755CA279D}"/>
    <dgm:cxn modelId="{A78708C6-F256-4BD2-8999-A286D546403A}" type="presOf" srcId="{C8702A9F-9A94-4858-86A9-7AD8CC9DF1C5}" destId="{372510BA-7240-4891-831C-B1724CCC8674}" srcOrd="0" destOrd="0" presId="urn:microsoft.com/office/officeart/2005/8/layout/chevron2"/>
    <dgm:cxn modelId="{1F4F6D91-8C65-42E0-844D-CAB1C70039FA}" srcId="{64C3CD50-272E-425A-A317-268138DE34C0}" destId="{D657534E-0654-4BB3-AC19-86301313CE83}" srcOrd="2" destOrd="0" parTransId="{EC17017B-BA2E-4E97-87B7-FA753B7D63FF}" sibTransId="{ACFF1DEC-BCBA-4DDC-9C04-EAD289F71174}"/>
    <dgm:cxn modelId="{166265C7-BB60-48CA-B1C9-51BAACB84A10}" type="presOf" srcId="{4D47AEAE-BA4E-429B-B238-0FCBEE60A03D}" destId="{89698421-89F4-4285-AF0A-2B640203C2B5}" srcOrd="0" destOrd="0" presId="urn:microsoft.com/office/officeart/2005/8/layout/chevron2"/>
    <dgm:cxn modelId="{F069ECD0-8851-4D74-8EB7-A719AA4DFF97}" srcId="{8725EE07-ADC6-411F-AB99-8E3AC2BE3DB4}" destId="{65BF478A-7240-4E43-8FDE-0E6423AA4FC2}" srcOrd="0" destOrd="0" parTransId="{E2B9ED3B-C160-4A89-A92D-749D2F6CC823}" sibTransId="{58FC33F5-80BE-4761-A5F9-20181E8473DE}"/>
    <dgm:cxn modelId="{9F8D923A-69C0-4385-B462-E1E2CF322C8C}" type="presParOf" srcId="{7437B22B-506F-480F-9AC6-2EC2B6429A6E}" destId="{43DB9092-42BF-4F2B-83E1-A15672EF325C}" srcOrd="0" destOrd="0" presId="urn:microsoft.com/office/officeart/2005/8/layout/chevron2"/>
    <dgm:cxn modelId="{C6A6A2D9-CC50-4272-ABA7-84577C31C2EE}" type="presParOf" srcId="{43DB9092-42BF-4F2B-83E1-A15672EF325C}" destId="{372510BA-7240-4891-831C-B1724CCC8674}" srcOrd="0" destOrd="0" presId="urn:microsoft.com/office/officeart/2005/8/layout/chevron2"/>
    <dgm:cxn modelId="{81660E8D-0AFB-4FAE-B3CD-61A5C3B8BF6D}" type="presParOf" srcId="{43DB9092-42BF-4F2B-83E1-A15672EF325C}" destId="{89698421-89F4-4285-AF0A-2B640203C2B5}" srcOrd="1" destOrd="0" presId="urn:microsoft.com/office/officeart/2005/8/layout/chevron2"/>
    <dgm:cxn modelId="{6E6F8047-3F6D-4EF6-86FB-DB27E6FAD0FC}" type="presParOf" srcId="{7437B22B-506F-480F-9AC6-2EC2B6429A6E}" destId="{07C940C1-0CB8-4D5B-9959-649C0E57FB43}" srcOrd="1" destOrd="0" presId="urn:microsoft.com/office/officeart/2005/8/layout/chevron2"/>
    <dgm:cxn modelId="{FECA36F6-BCCD-4465-A7E7-3FD09C089893}" type="presParOf" srcId="{7437B22B-506F-480F-9AC6-2EC2B6429A6E}" destId="{77B33F99-8166-4AEF-B02B-107FCD77A821}" srcOrd="2" destOrd="0" presId="urn:microsoft.com/office/officeart/2005/8/layout/chevron2"/>
    <dgm:cxn modelId="{F7C03B5F-6764-48A0-A2DA-80F95C6A6876}" type="presParOf" srcId="{77B33F99-8166-4AEF-B02B-107FCD77A821}" destId="{643AD84A-5703-44E4-B6EB-8A4E1C2DB526}" srcOrd="0" destOrd="0" presId="urn:microsoft.com/office/officeart/2005/8/layout/chevron2"/>
    <dgm:cxn modelId="{1E0C2F73-5D68-43A3-B299-2B567C14ADAA}" type="presParOf" srcId="{77B33F99-8166-4AEF-B02B-107FCD77A821}" destId="{A4D54BE3-1ED6-4E7C-96C2-4329A6654AA0}" srcOrd="1" destOrd="0" presId="urn:microsoft.com/office/officeart/2005/8/layout/chevron2"/>
    <dgm:cxn modelId="{9BBD4AB7-910A-40BE-A279-21E0E55D96F6}" type="presParOf" srcId="{7437B22B-506F-480F-9AC6-2EC2B6429A6E}" destId="{41609F12-1575-436F-B523-5E5C57585025}" srcOrd="3" destOrd="0" presId="urn:microsoft.com/office/officeart/2005/8/layout/chevron2"/>
    <dgm:cxn modelId="{0D453D87-1CF7-4E40-AFFD-90984A681A0B}" type="presParOf" srcId="{7437B22B-506F-480F-9AC6-2EC2B6429A6E}" destId="{7CE52E2C-8451-48B7-A165-28AC8FEAAC65}" srcOrd="4" destOrd="0" presId="urn:microsoft.com/office/officeart/2005/8/layout/chevron2"/>
    <dgm:cxn modelId="{AC62F0ED-1EEC-481D-AD98-C01A0AEAC242}" type="presParOf" srcId="{7CE52E2C-8451-48B7-A165-28AC8FEAAC65}" destId="{400A4D56-36B4-4869-BAB7-86984B06FCB7}" srcOrd="0" destOrd="0" presId="urn:microsoft.com/office/officeart/2005/8/layout/chevron2"/>
    <dgm:cxn modelId="{74241730-BFC2-430E-9E4D-0DCACE18DAA1}" type="presParOf" srcId="{7CE52E2C-8451-48B7-A165-28AC8FEAAC65}" destId="{5D2CD5AA-EBB7-437C-9079-6B7242E2DE56}" srcOrd="1" destOrd="0" presId="urn:microsoft.com/office/officeart/2005/8/layout/chevron2"/>
    <dgm:cxn modelId="{680618E5-F3AE-41D9-BEAF-305B23556E54}" type="presParOf" srcId="{7437B22B-506F-480F-9AC6-2EC2B6429A6E}" destId="{690A2261-8DE7-4B78-AC2F-44E8BCE58E72}" srcOrd="5" destOrd="0" presId="urn:microsoft.com/office/officeart/2005/8/layout/chevron2"/>
    <dgm:cxn modelId="{B62509EE-2A6A-47D7-8330-2D41D9AA8C77}" type="presParOf" srcId="{7437B22B-506F-480F-9AC6-2EC2B6429A6E}" destId="{2937B1AE-2464-4511-A5A6-FCFB5500FCAB}" srcOrd="6" destOrd="0" presId="urn:microsoft.com/office/officeart/2005/8/layout/chevron2"/>
    <dgm:cxn modelId="{9DC653AC-EE5A-499F-BA0F-F6732E908164}" type="presParOf" srcId="{2937B1AE-2464-4511-A5A6-FCFB5500FCAB}" destId="{40B94E80-114A-49C4-BBD7-9D0DC662EC1F}" srcOrd="0" destOrd="0" presId="urn:microsoft.com/office/officeart/2005/8/layout/chevron2"/>
    <dgm:cxn modelId="{D7047925-5B56-4C4F-B498-3382D1D53E8E}" type="presParOf" srcId="{2937B1AE-2464-4511-A5A6-FCFB5500FCAB}" destId="{19495283-C555-4F6F-BFCF-4A82D17C743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2065BB-6F22-4D6B-AD79-78031D4A7474}" type="doc">
      <dgm:prSet loTypeId="urn:microsoft.com/office/officeart/2005/8/layout/hierarchy1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78D401C-099D-4CB4-9B3B-51E0F9FF23AA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Програми для роботи з текстовою інформацією</a:t>
          </a:r>
          <a:endParaRPr lang="ru-RU" sz="2000" b="1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923361-1935-4AEC-81E5-0C4F672E6808}" type="parTrans" cxnId="{C6644FCD-CA8E-4093-9E79-77D098BD0E15}">
      <dgm:prSet/>
      <dgm:spPr/>
      <dgm:t>
        <a:bodyPr/>
        <a:lstStyle/>
        <a:p>
          <a:endParaRPr lang="ru-RU"/>
        </a:p>
      </dgm:t>
    </dgm:pt>
    <dgm:pt modelId="{C8D2C439-CAED-4530-9C0D-15E50E09FD2A}" type="sibTrans" cxnId="{C6644FCD-CA8E-4093-9E79-77D098BD0E15}">
      <dgm:prSet/>
      <dgm:spPr/>
      <dgm:t>
        <a:bodyPr/>
        <a:lstStyle/>
        <a:p>
          <a:endParaRPr lang="ru-RU"/>
        </a:p>
      </dgm:t>
    </dgm:pt>
    <dgm:pt modelId="{31EBAB9E-C859-4DC2-B8EC-455388D4038E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Текстові редактори</a:t>
          </a:r>
          <a:endParaRPr lang="ru-RU" sz="2000" b="1" dirty="0" smtClean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uk-UA" sz="1700" dirty="0" smtClean="0">
              <a:solidFill>
                <a:schemeClr val="bg2">
                  <a:lumMod val="10000"/>
                </a:schemeClr>
              </a:solidFill>
              <a:effectLst/>
            </a:rPr>
            <a:t>(блокнот, </a:t>
          </a:r>
          <a:r>
            <a:rPr lang="uk-UA" sz="1700" dirty="0" err="1" smtClean="0">
              <a:solidFill>
                <a:schemeClr val="bg2">
                  <a:lumMod val="10000"/>
                </a:schemeClr>
              </a:solidFill>
              <a:effectLst/>
            </a:rPr>
            <a:t>Notepad++</a:t>
          </a:r>
          <a:r>
            <a:rPr lang="uk-UA" sz="1700" dirty="0" smtClean="0">
              <a:solidFill>
                <a:schemeClr val="bg2">
                  <a:lumMod val="10000"/>
                </a:schemeClr>
              </a:solidFill>
              <a:effectLst/>
            </a:rPr>
            <a:t>)</a:t>
          </a:r>
          <a:endParaRPr lang="ru-RU" sz="1700" dirty="0">
            <a:solidFill>
              <a:schemeClr val="bg2">
                <a:lumMod val="10000"/>
              </a:schemeClr>
            </a:solidFill>
            <a:effectLst/>
          </a:endParaRPr>
        </a:p>
      </dgm:t>
    </dgm:pt>
    <dgm:pt modelId="{3516869D-F3E2-48C9-B6A0-0203DCB6DA36}" type="parTrans" cxnId="{B1F39D27-0EA0-4E36-B25A-DE1BDA860B1E}">
      <dgm:prSet/>
      <dgm:spPr/>
      <dgm:t>
        <a:bodyPr/>
        <a:lstStyle/>
        <a:p>
          <a:endParaRPr lang="ru-RU"/>
        </a:p>
      </dgm:t>
    </dgm:pt>
    <dgm:pt modelId="{B6D9C96A-C51A-4D4C-BE64-49D1221C6BF6}" type="sibTrans" cxnId="{B1F39D27-0EA0-4E36-B25A-DE1BDA860B1E}">
      <dgm:prSet/>
      <dgm:spPr/>
      <dgm:t>
        <a:bodyPr/>
        <a:lstStyle/>
        <a:p>
          <a:endParaRPr lang="ru-RU"/>
        </a:p>
      </dgm:t>
    </dgm:pt>
    <dgm:pt modelId="{E4FAEAED-E1C2-4461-9BF8-DB5B0D82A754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Текстові процесори</a:t>
          </a:r>
          <a:endParaRPr lang="ru-RU" sz="2000" b="1" dirty="0" smtClean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uk-UA" sz="1700" b="0" dirty="0" smtClean="0">
              <a:solidFill>
                <a:schemeClr val="bg2">
                  <a:lumMod val="10000"/>
                </a:schemeClr>
              </a:solidFill>
              <a:effectLst/>
            </a:rPr>
            <a:t>(</a:t>
          </a:r>
          <a:r>
            <a:rPr lang="en-US" sz="1700" b="0" dirty="0" smtClean="0">
              <a:solidFill>
                <a:schemeClr val="bg2">
                  <a:lumMod val="10000"/>
                </a:schemeClr>
              </a:solidFill>
              <a:effectLst/>
            </a:rPr>
            <a:t>MS Word</a:t>
          </a:r>
          <a:r>
            <a:rPr lang="uk-UA" sz="1700" b="0" dirty="0" smtClean="0">
              <a:solidFill>
                <a:schemeClr val="bg2">
                  <a:lumMod val="10000"/>
                </a:schemeClr>
              </a:solidFill>
              <a:effectLst/>
            </a:rPr>
            <a:t> 2010, </a:t>
          </a:r>
          <a:r>
            <a:rPr lang="en-US" sz="1700" b="0" dirty="0" err="1" smtClean="0">
              <a:solidFill>
                <a:schemeClr val="bg2">
                  <a:lumMod val="10000"/>
                </a:schemeClr>
              </a:solidFill>
              <a:effectLst/>
            </a:rPr>
            <a:t>LibreOffice</a:t>
          </a:r>
          <a:r>
            <a:rPr lang="en-US" sz="1700" b="0" dirty="0" smtClean="0">
              <a:solidFill>
                <a:schemeClr val="bg2">
                  <a:lumMod val="10000"/>
                </a:schemeClr>
              </a:solidFill>
              <a:effectLst/>
            </a:rPr>
            <a:t> Writer</a:t>
          </a:r>
          <a:r>
            <a:rPr lang="uk-UA" sz="1700" b="0" dirty="0" smtClean="0">
              <a:solidFill>
                <a:schemeClr val="bg2">
                  <a:lumMod val="10000"/>
                </a:schemeClr>
              </a:solidFill>
              <a:effectLst/>
            </a:rPr>
            <a:t>, </a:t>
          </a:r>
          <a:r>
            <a:rPr lang="en-US" sz="1700" b="0" dirty="0" err="1" smtClean="0">
              <a:solidFill>
                <a:schemeClr val="bg2">
                  <a:lumMod val="10000"/>
                </a:schemeClr>
              </a:solidFill>
              <a:effectLst/>
            </a:rPr>
            <a:t>OpenOffice</a:t>
          </a:r>
          <a:r>
            <a:rPr lang="uk-UA" sz="1700" b="0" dirty="0" smtClean="0">
              <a:solidFill>
                <a:schemeClr val="bg2">
                  <a:lumMod val="10000"/>
                </a:schemeClr>
              </a:solidFill>
              <a:effectLst/>
            </a:rPr>
            <a:t>, </a:t>
          </a:r>
          <a:r>
            <a:rPr lang="en-US" sz="1700" b="0" dirty="0" smtClean="0">
              <a:solidFill>
                <a:schemeClr val="bg2">
                  <a:lumMod val="10000"/>
                </a:schemeClr>
              </a:solidFill>
              <a:effectLst/>
            </a:rPr>
            <a:t>WordPad</a:t>
          </a:r>
          <a:r>
            <a:rPr lang="uk-UA" sz="1700" b="0" dirty="0" smtClean="0">
              <a:solidFill>
                <a:schemeClr val="bg2">
                  <a:lumMod val="10000"/>
                </a:schemeClr>
              </a:solidFill>
              <a:effectLst/>
            </a:rPr>
            <a:t>)</a:t>
          </a:r>
          <a:endParaRPr lang="ru-RU" sz="1700" b="0" dirty="0">
            <a:solidFill>
              <a:schemeClr val="bg2">
                <a:lumMod val="10000"/>
              </a:schemeClr>
            </a:solidFill>
            <a:effectLst/>
          </a:endParaRPr>
        </a:p>
      </dgm:t>
    </dgm:pt>
    <dgm:pt modelId="{734A2466-C0E5-44C5-807D-B54ABF2D15A6}" type="parTrans" cxnId="{BB23556A-24FE-494F-B097-D2BEBC067597}">
      <dgm:prSet/>
      <dgm:spPr/>
      <dgm:t>
        <a:bodyPr/>
        <a:lstStyle/>
        <a:p>
          <a:endParaRPr lang="ru-RU"/>
        </a:p>
      </dgm:t>
    </dgm:pt>
    <dgm:pt modelId="{E4570A13-6986-4E07-A539-D81FF5627B89}" type="sibTrans" cxnId="{BB23556A-24FE-494F-B097-D2BEBC067597}">
      <dgm:prSet/>
      <dgm:spPr/>
      <dgm:t>
        <a:bodyPr/>
        <a:lstStyle/>
        <a:p>
          <a:endParaRPr lang="ru-RU"/>
        </a:p>
      </dgm:t>
    </dgm:pt>
    <dgm:pt modelId="{DF2201D4-2340-442D-9651-23DE90FE3163}" type="pres">
      <dgm:prSet presAssocID="{F52065BB-6F22-4D6B-AD79-78031D4A747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BDA6603-6574-4849-B34F-FA638FF3BECD}" type="pres">
      <dgm:prSet presAssocID="{378D401C-099D-4CB4-9B3B-51E0F9FF23AA}" presName="hierRoot1" presStyleCnt="0"/>
      <dgm:spPr/>
    </dgm:pt>
    <dgm:pt modelId="{6B32A167-1B14-4125-AF19-B9A746AF832B}" type="pres">
      <dgm:prSet presAssocID="{378D401C-099D-4CB4-9B3B-51E0F9FF23AA}" presName="composite" presStyleCnt="0"/>
      <dgm:spPr/>
    </dgm:pt>
    <dgm:pt modelId="{ED444A1B-1259-48C5-971B-0A7E5DF18E0A}" type="pres">
      <dgm:prSet presAssocID="{378D401C-099D-4CB4-9B3B-51E0F9FF23AA}" presName="background" presStyleLbl="node0" presStyleIdx="0" presStyleCnt="1"/>
      <dgm:spPr/>
    </dgm:pt>
    <dgm:pt modelId="{62355A7B-A09A-4435-8C9B-CEA202EDB466}" type="pres">
      <dgm:prSet presAssocID="{378D401C-099D-4CB4-9B3B-51E0F9FF23AA}" presName="text" presStyleLbl="fgAcc0" presStyleIdx="0" presStyleCnt="1" custScaleX="1330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E47954-04D2-4826-A468-B10977FC998F}" type="pres">
      <dgm:prSet presAssocID="{378D401C-099D-4CB4-9B3B-51E0F9FF23AA}" presName="hierChild2" presStyleCnt="0"/>
      <dgm:spPr/>
    </dgm:pt>
    <dgm:pt modelId="{C25B2B6D-D1C5-4033-813D-6340118EEA7C}" type="pres">
      <dgm:prSet presAssocID="{3516869D-F3E2-48C9-B6A0-0203DCB6DA3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BA762D-F876-4865-A69F-868FFF19DC9B}" type="pres">
      <dgm:prSet presAssocID="{31EBAB9E-C859-4DC2-B8EC-455388D4038E}" presName="hierRoot2" presStyleCnt="0"/>
      <dgm:spPr/>
    </dgm:pt>
    <dgm:pt modelId="{E2AA7510-513F-4C1A-9245-705FC3D2FB73}" type="pres">
      <dgm:prSet presAssocID="{31EBAB9E-C859-4DC2-B8EC-455388D4038E}" presName="composite2" presStyleCnt="0"/>
      <dgm:spPr/>
    </dgm:pt>
    <dgm:pt modelId="{177915E5-C920-4AF8-9944-25A8A993B8CD}" type="pres">
      <dgm:prSet presAssocID="{31EBAB9E-C859-4DC2-B8EC-455388D4038E}" presName="background2" presStyleLbl="node2" presStyleIdx="0" presStyleCnt="2"/>
      <dgm:spPr/>
    </dgm:pt>
    <dgm:pt modelId="{EF9CDEC7-17BC-45D8-8AF3-6EAD67F3A367}" type="pres">
      <dgm:prSet presAssocID="{31EBAB9E-C859-4DC2-B8EC-455388D4038E}" presName="text2" presStyleLbl="fgAcc2" presStyleIdx="0" presStyleCnt="2" custScaleX="1264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F94AFC-C90F-44B4-B6D4-52FBB215B966}" type="pres">
      <dgm:prSet presAssocID="{31EBAB9E-C859-4DC2-B8EC-455388D4038E}" presName="hierChild3" presStyleCnt="0"/>
      <dgm:spPr/>
    </dgm:pt>
    <dgm:pt modelId="{16FDBAA3-8A1C-43ED-9AD6-048449DDF3E8}" type="pres">
      <dgm:prSet presAssocID="{734A2466-C0E5-44C5-807D-B54ABF2D1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C41305B-11FA-4343-859E-556B657812FB}" type="pres">
      <dgm:prSet presAssocID="{E4FAEAED-E1C2-4461-9BF8-DB5B0D82A754}" presName="hierRoot2" presStyleCnt="0"/>
      <dgm:spPr/>
    </dgm:pt>
    <dgm:pt modelId="{28B1D749-F312-4F9E-B82E-2FE142ED9B16}" type="pres">
      <dgm:prSet presAssocID="{E4FAEAED-E1C2-4461-9BF8-DB5B0D82A754}" presName="composite2" presStyleCnt="0"/>
      <dgm:spPr/>
    </dgm:pt>
    <dgm:pt modelId="{34884E44-08AD-4071-B8B9-B2ACAF7A9914}" type="pres">
      <dgm:prSet presAssocID="{E4FAEAED-E1C2-4461-9BF8-DB5B0D82A754}" presName="background2" presStyleLbl="node2" presStyleIdx="1" presStyleCnt="2"/>
      <dgm:spPr/>
    </dgm:pt>
    <dgm:pt modelId="{53F71FCA-4728-4FF5-BF46-1BF70A69B58E}" type="pres">
      <dgm:prSet presAssocID="{E4FAEAED-E1C2-4461-9BF8-DB5B0D82A754}" presName="text2" presStyleLbl="fgAcc2" presStyleIdx="1" presStyleCnt="2" custScaleX="1275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7D333E-71B7-4304-AD11-CE221A2F4E11}" type="pres">
      <dgm:prSet presAssocID="{E4FAEAED-E1C2-4461-9BF8-DB5B0D82A754}" presName="hierChild3" presStyleCnt="0"/>
      <dgm:spPr/>
    </dgm:pt>
  </dgm:ptLst>
  <dgm:cxnLst>
    <dgm:cxn modelId="{15A25E91-8E97-4988-8605-1610A9CAFAC0}" type="presOf" srcId="{734A2466-C0E5-44C5-807D-B54ABF2D15A6}" destId="{16FDBAA3-8A1C-43ED-9AD6-048449DDF3E8}" srcOrd="0" destOrd="0" presId="urn:microsoft.com/office/officeart/2005/8/layout/hierarchy1"/>
    <dgm:cxn modelId="{B1F39D27-0EA0-4E36-B25A-DE1BDA860B1E}" srcId="{378D401C-099D-4CB4-9B3B-51E0F9FF23AA}" destId="{31EBAB9E-C859-4DC2-B8EC-455388D4038E}" srcOrd="0" destOrd="0" parTransId="{3516869D-F3E2-48C9-B6A0-0203DCB6DA36}" sibTransId="{B6D9C96A-C51A-4D4C-BE64-49D1221C6BF6}"/>
    <dgm:cxn modelId="{7660A603-6645-4EB2-8F2E-8A431C191274}" type="presOf" srcId="{378D401C-099D-4CB4-9B3B-51E0F9FF23AA}" destId="{62355A7B-A09A-4435-8C9B-CEA202EDB466}" srcOrd="0" destOrd="0" presId="urn:microsoft.com/office/officeart/2005/8/layout/hierarchy1"/>
    <dgm:cxn modelId="{DF0AD21E-31DA-45A4-8666-2B528602988F}" type="presOf" srcId="{E4FAEAED-E1C2-4461-9BF8-DB5B0D82A754}" destId="{53F71FCA-4728-4FF5-BF46-1BF70A69B58E}" srcOrd="0" destOrd="0" presId="urn:microsoft.com/office/officeart/2005/8/layout/hierarchy1"/>
    <dgm:cxn modelId="{322D0D06-D269-4554-87EB-DA4365E8336F}" type="presOf" srcId="{3516869D-F3E2-48C9-B6A0-0203DCB6DA36}" destId="{C25B2B6D-D1C5-4033-813D-6340118EEA7C}" srcOrd="0" destOrd="0" presId="urn:microsoft.com/office/officeart/2005/8/layout/hierarchy1"/>
    <dgm:cxn modelId="{C6644FCD-CA8E-4093-9E79-77D098BD0E15}" srcId="{F52065BB-6F22-4D6B-AD79-78031D4A7474}" destId="{378D401C-099D-4CB4-9B3B-51E0F9FF23AA}" srcOrd="0" destOrd="0" parTransId="{7F923361-1935-4AEC-81E5-0C4F672E6808}" sibTransId="{C8D2C439-CAED-4530-9C0D-15E50E09FD2A}"/>
    <dgm:cxn modelId="{14554AFF-C4A0-48D0-BC12-5EDA62B6249B}" type="presOf" srcId="{F52065BB-6F22-4D6B-AD79-78031D4A7474}" destId="{DF2201D4-2340-442D-9651-23DE90FE3163}" srcOrd="0" destOrd="0" presId="urn:microsoft.com/office/officeart/2005/8/layout/hierarchy1"/>
    <dgm:cxn modelId="{7677956C-9680-43A9-9382-F98E3C144B05}" type="presOf" srcId="{31EBAB9E-C859-4DC2-B8EC-455388D4038E}" destId="{EF9CDEC7-17BC-45D8-8AF3-6EAD67F3A367}" srcOrd="0" destOrd="0" presId="urn:microsoft.com/office/officeart/2005/8/layout/hierarchy1"/>
    <dgm:cxn modelId="{BB23556A-24FE-494F-B097-D2BEBC067597}" srcId="{378D401C-099D-4CB4-9B3B-51E0F9FF23AA}" destId="{E4FAEAED-E1C2-4461-9BF8-DB5B0D82A754}" srcOrd="1" destOrd="0" parTransId="{734A2466-C0E5-44C5-807D-B54ABF2D15A6}" sibTransId="{E4570A13-6986-4E07-A539-D81FF5627B89}"/>
    <dgm:cxn modelId="{1588E64B-C03B-4157-96D1-01A166187467}" type="presParOf" srcId="{DF2201D4-2340-442D-9651-23DE90FE3163}" destId="{BBDA6603-6574-4849-B34F-FA638FF3BECD}" srcOrd="0" destOrd="0" presId="urn:microsoft.com/office/officeart/2005/8/layout/hierarchy1"/>
    <dgm:cxn modelId="{3E740D65-619B-4403-8FC6-C2E1D0139882}" type="presParOf" srcId="{BBDA6603-6574-4849-B34F-FA638FF3BECD}" destId="{6B32A167-1B14-4125-AF19-B9A746AF832B}" srcOrd="0" destOrd="0" presId="urn:microsoft.com/office/officeart/2005/8/layout/hierarchy1"/>
    <dgm:cxn modelId="{688EF36E-90A6-4DD5-9600-3FDA4C7CC8B0}" type="presParOf" srcId="{6B32A167-1B14-4125-AF19-B9A746AF832B}" destId="{ED444A1B-1259-48C5-971B-0A7E5DF18E0A}" srcOrd="0" destOrd="0" presId="urn:microsoft.com/office/officeart/2005/8/layout/hierarchy1"/>
    <dgm:cxn modelId="{5A0FD3E2-3C92-4A58-ABB7-8FBE1B7F8A58}" type="presParOf" srcId="{6B32A167-1B14-4125-AF19-B9A746AF832B}" destId="{62355A7B-A09A-4435-8C9B-CEA202EDB466}" srcOrd="1" destOrd="0" presId="urn:microsoft.com/office/officeart/2005/8/layout/hierarchy1"/>
    <dgm:cxn modelId="{9BA3F39C-7BF2-4752-9C4D-209E78407ECB}" type="presParOf" srcId="{BBDA6603-6574-4849-B34F-FA638FF3BECD}" destId="{12E47954-04D2-4826-A468-B10977FC998F}" srcOrd="1" destOrd="0" presId="urn:microsoft.com/office/officeart/2005/8/layout/hierarchy1"/>
    <dgm:cxn modelId="{9C2A458F-AD7B-4E87-9672-3401F96A4D7C}" type="presParOf" srcId="{12E47954-04D2-4826-A468-B10977FC998F}" destId="{C25B2B6D-D1C5-4033-813D-6340118EEA7C}" srcOrd="0" destOrd="0" presId="urn:microsoft.com/office/officeart/2005/8/layout/hierarchy1"/>
    <dgm:cxn modelId="{192D4C06-2B78-4577-ADC3-B3FBA231C15B}" type="presParOf" srcId="{12E47954-04D2-4826-A468-B10977FC998F}" destId="{F2BA762D-F876-4865-A69F-868FFF19DC9B}" srcOrd="1" destOrd="0" presId="urn:microsoft.com/office/officeart/2005/8/layout/hierarchy1"/>
    <dgm:cxn modelId="{1A03B694-0F3C-4D1A-942C-6EDBDCA07083}" type="presParOf" srcId="{F2BA762D-F876-4865-A69F-868FFF19DC9B}" destId="{E2AA7510-513F-4C1A-9245-705FC3D2FB73}" srcOrd="0" destOrd="0" presId="urn:microsoft.com/office/officeart/2005/8/layout/hierarchy1"/>
    <dgm:cxn modelId="{7A4D5A08-AAA5-4CCE-97C1-DDF18F447C9E}" type="presParOf" srcId="{E2AA7510-513F-4C1A-9245-705FC3D2FB73}" destId="{177915E5-C920-4AF8-9944-25A8A993B8CD}" srcOrd="0" destOrd="0" presId="urn:microsoft.com/office/officeart/2005/8/layout/hierarchy1"/>
    <dgm:cxn modelId="{0947AC46-017A-4B30-B827-8664ECE7C59C}" type="presParOf" srcId="{E2AA7510-513F-4C1A-9245-705FC3D2FB73}" destId="{EF9CDEC7-17BC-45D8-8AF3-6EAD67F3A367}" srcOrd="1" destOrd="0" presId="urn:microsoft.com/office/officeart/2005/8/layout/hierarchy1"/>
    <dgm:cxn modelId="{A5D4A443-2719-4F95-9E5C-C6712EA147F6}" type="presParOf" srcId="{F2BA762D-F876-4865-A69F-868FFF19DC9B}" destId="{B8F94AFC-C90F-44B4-B6D4-52FBB215B966}" srcOrd="1" destOrd="0" presId="urn:microsoft.com/office/officeart/2005/8/layout/hierarchy1"/>
    <dgm:cxn modelId="{260D89CB-B5A1-4CF2-A415-CA40041A6C4D}" type="presParOf" srcId="{12E47954-04D2-4826-A468-B10977FC998F}" destId="{16FDBAA3-8A1C-43ED-9AD6-048449DDF3E8}" srcOrd="2" destOrd="0" presId="urn:microsoft.com/office/officeart/2005/8/layout/hierarchy1"/>
    <dgm:cxn modelId="{5C80C4FA-1ED8-4228-BDB5-06A495CE7536}" type="presParOf" srcId="{12E47954-04D2-4826-A468-B10977FC998F}" destId="{8C41305B-11FA-4343-859E-556B657812FB}" srcOrd="3" destOrd="0" presId="urn:microsoft.com/office/officeart/2005/8/layout/hierarchy1"/>
    <dgm:cxn modelId="{3EC69AEA-1A7C-4AC9-A1D0-B65545AB18B8}" type="presParOf" srcId="{8C41305B-11FA-4343-859E-556B657812FB}" destId="{28B1D749-F312-4F9E-B82E-2FE142ED9B16}" srcOrd="0" destOrd="0" presId="urn:microsoft.com/office/officeart/2005/8/layout/hierarchy1"/>
    <dgm:cxn modelId="{EB72DCEC-160F-482C-8C98-51BA39117380}" type="presParOf" srcId="{28B1D749-F312-4F9E-B82E-2FE142ED9B16}" destId="{34884E44-08AD-4071-B8B9-B2ACAF7A9914}" srcOrd="0" destOrd="0" presId="urn:microsoft.com/office/officeart/2005/8/layout/hierarchy1"/>
    <dgm:cxn modelId="{E829F0FA-E055-4094-939B-AB780DFE1D83}" type="presParOf" srcId="{28B1D749-F312-4F9E-B82E-2FE142ED9B16}" destId="{53F71FCA-4728-4FF5-BF46-1BF70A69B58E}" srcOrd="1" destOrd="0" presId="urn:microsoft.com/office/officeart/2005/8/layout/hierarchy1"/>
    <dgm:cxn modelId="{807662DF-824C-4D51-A3F3-06AE61DCCEBF}" type="presParOf" srcId="{8C41305B-11FA-4343-859E-556B657812FB}" destId="{E47D333E-71B7-4304-AD11-CE221A2F4E11}" srcOrd="1" destOrd="0" presId="urn:microsoft.com/office/officeart/2005/8/layout/hierarchy1"/>
  </dgm:cxnLst>
  <dgm:bg>
    <a:effectLst>
      <a:glow rad="101600">
        <a:schemeClr val="accent2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6879D5-EA19-467A-81ED-1883A5DDC572}" type="doc">
      <dgm:prSet loTypeId="urn:microsoft.com/office/officeart/2005/8/layout/vList3" loCatId="list" qsTypeId="urn:microsoft.com/office/officeart/2005/8/quickstyle/3d2" qsCatId="3D" csTypeId="urn:microsoft.com/office/officeart/2005/8/colors/colorful1" csCatId="colorful" phldr="1"/>
      <dgm:spPr/>
    </dgm:pt>
    <dgm:pt modelId="{FFE0837C-C73E-4768-9F22-A295E0E2FEE3}">
      <dgm:prSet phldrT="[Текст]"/>
      <dgm:spPr/>
      <dgm:t>
        <a:bodyPr/>
        <a:lstStyle/>
        <a:p>
          <a:r>
            <a:rPr lang="uk-UA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Символ</a:t>
          </a:r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25EF30-2B9B-4BD9-AC83-12937907CC21}" type="parTrans" cxnId="{D0BB31C6-5D34-4B9B-AFA6-0CD58F8B46FD}">
      <dgm:prSet/>
      <dgm:spPr/>
      <dgm:t>
        <a:bodyPr/>
        <a:lstStyle/>
        <a:p>
          <a:endParaRPr lang="ru-RU"/>
        </a:p>
      </dgm:t>
    </dgm:pt>
    <dgm:pt modelId="{3B1D7A54-9569-4965-BC19-EE2DF1F4BE2F}" type="sibTrans" cxnId="{D0BB31C6-5D34-4B9B-AFA6-0CD58F8B46FD}">
      <dgm:prSet/>
      <dgm:spPr/>
      <dgm:t>
        <a:bodyPr/>
        <a:lstStyle/>
        <a:p>
          <a:endParaRPr lang="ru-RU"/>
        </a:p>
      </dgm:t>
    </dgm:pt>
    <dgm:pt modelId="{1614CF52-DE5E-4599-B587-35B70EEC82A9}">
      <dgm:prSet phldrT="[Текст]"/>
      <dgm:spPr/>
      <dgm:t>
        <a:bodyPr/>
        <a:lstStyle/>
        <a:p>
          <a:r>
            <a:rPr lang="uk-UA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Слово</a:t>
          </a:r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904A3F-824B-424D-B178-E5BBADE86166}" type="parTrans" cxnId="{A8B422F3-6020-4D07-8186-C0B2CAABEC07}">
      <dgm:prSet/>
      <dgm:spPr/>
      <dgm:t>
        <a:bodyPr/>
        <a:lstStyle/>
        <a:p>
          <a:endParaRPr lang="ru-RU"/>
        </a:p>
      </dgm:t>
    </dgm:pt>
    <dgm:pt modelId="{BB7354AE-7926-401B-BE83-44404B845C65}" type="sibTrans" cxnId="{A8B422F3-6020-4D07-8186-C0B2CAABEC07}">
      <dgm:prSet/>
      <dgm:spPr/>
      <dgm:t>
        <a:bodyPr/>
        <a:lstStyle/>
        <a:p>
          <a:endParaRPr lang="ru-RU"/>
        </a:p>
      </dgm:t>
    </dgm:pt>
    <dgm:pt modelId="{0CE229DD-A64C-4C96-850D-80D9B6273544}">
      <dgm:prSet phldrT="[Текст]"/>
      <dgm:spPr/>
      <dgm:t>
        <a:bodyPr/>
        <a:lstStyle/>
        <a:p>
          <a:r>
            <a:rPr lang="uk-UA" b="1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Строка</a:t>
          </a:r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FF9ADC-838A-49D9-B528-FB14D412BD4C}" type="parTrans" cxnId="{AC45B504-8E08-4C53-A522-EC42E2D65321}">
      <dgm:prSet/>
      <dgm:spPr/>
      <dgm:t>
        <a:bodyPr/>
        <a:lstStyle/>
        <a:p>
          <a:endParaRPr lang="ru-RU"/>
        </a:p>
      </dgm:t>
    </dgm:pt>
    <dgm:pt modelId="{6B645819-91C5-4D9E-916E-623E84BDE139}" type="sibTrans" cxnId="{AC45B504-8E08-4C53-A522-EC42E2D65321}">
      <dgm:prSet/>
      <dgm:spPr/>
      <dgm:t>
        <a:bodyPr/>
        <a:lstStyle/>
        <a:p>
          <a:endParaRPr lang="ru-RU"/>
        </a:p>
      </dgm:t>
    </dgm:pt>
    <dgm:pt modelId="{A4FD90F6-BA7B-4D49-A188-8DD77AF4059D}">
      <dgm:prSet phldrT="[Текст]"/>
      <dgm:spPr/>
      <dgm:t>
        <a:bodyPr/>
        <a:lstStyle/>
        <a:p>
          <a:r>
            <a:rPr lang="uk-UA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Абзац</a:t>
          </a:r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EF198C-3F82-4F32-A4BF-7263FF62D6B4}" type="parTrans" cxnId="{E4A6C3EB-A7F5-4D2F-B552-5179667FFEBD}">
      <dgm:prSet/>
      <dgm:spPr/>
      <dgm:t>
        <a:bodyPr/>
        <a:lstStyle/>
        <a:p>
          <a:endParaRPr lang="ru-RU"/>
        </a:p>
      </dgm:t>
    </dgm:pt>
    <dgm:pt modelId="{0E58F659-25AA-43C2-B8BB-07EB2C7AED4C}" type="sibTrans" cxnId="{E4A6C3EB-A7F5-4D2F-B552-5179667FFEBD}">
      <dgm:prSet/>
      <dgm:spPr/>
      <dgm:t>
        <a:bodyPr/>
        <a:lstStyle/>
        <a:p>
          <a:endParaRPr lang="ru-RU"/>
        </a:p>
      </dgm:t>
    </dgm:pt>
    <dgm:pt modelId="{80C38D6D-C0BE-47A2-B607-B082D4950096}">
      <dgm:prSet/>
      <dgm:spPr/>
      <dgm:t>
        <a:bodyPr/>
        <a:lstStyle/>
        <a:p>
          <a:r>
            <a:rPr lang="uk-UA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Фрагмент</a:t>
          </a:r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88CDE2-CBFF-4657-8577-816B24BD4719}" type="parTrans" cxnId="{03E4D098-420A-4F01-B049-8DCD3AB87EEF}">
      <dgm:prSet/>
      <dgm:spPr/>
      <dgm:t>
        <a:bodyPr/>
        <a:lstStyle/>
        <a:p>
          <a:endParaRPr lang="ru-RU"/>
        </a:p>
      </dgm:t>
    </dgm:pt>
    <dgm:pt modelId="{32589F76-4BFE-4015-A877-E5A36BF20896}" type="sibTrans" cxnId="{03E4D098-420A-4F01-B049-8DCD3AB87EEF}">
      <dgm:prSet/>
      <dgm:spPr/>
      <dgm:t>
        <a:bodyPr/>
        <a:lstStyle/>
        <a:p>
          <a:endParaRPr lang="ru-RU"/>
        </a:p>
      </dgm:t>
    </dgm:pt>
    <dgm:pt modelId="{BEA8FA84-981D-4C64-93DC-D06F12670E71}" type="pres">
      <dgm:prSet presAssocID="{5D6879D5-EA19-467A-81ED-1883A5DDC572}" presName="linearFlow" presStyleCnt="0">
        <dgm:presLayoutVars>
          <dgm:dir/>
          <dgm:resizeHandles val="exact"/>
        </dgm:presLayoutVars>
      </dgm:prSet>
      <dgm:spPr/>
    </dgm:pt>
    <dgm:pt modelId="{29794A0D-5C65-426F-92E8-AEA642C63FC5}" type="pres">
      <dgm:prSet presAssocID="{FFE0837C-C73E-4768-9F22-A295E0E2FEE3}" presName="composite" presStyleCnt="0"/>
      <dgm:spPr/>
    </dgm:pt>
    <dgm:pt modelId="{97C5BA88-AC63-4131-94D8-A0F135514FB7}" type="pres">
      <dgm:prSet presAssocID="{FFE0837C-C73E-4768-9F22-A295E0E2FEE3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BC01502-8DA3-4552-9118-3AD58837A8B5}" type="pres">
      <dgm:prSet presAssocID="{FFE0837C-C73E-4768-9F22-A295E0E2FEE3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E30D0-66BF-4352-B588-C037CAE26946}" type="pres">
      <dgm:prSet presAssocID="{3B1D7A54-9569-4965-BC19-EE2DF1F4BE2F}" presName="spacing" presStyleCnt="0"/>
      <dgm:spPr/>
    </dgm:pt>
    <dgm:pt modelId="{5644128D-33C4-4A89-93BF-510C900AF6D2}" type="pres">
      <dgm:prSet presAssocID="{1614CF52-DE5E-4599-B587-35B70EEC82A9}" presName="composite" presStyleCnt="0"/>
      <dgm:spPr/>
    </dgm:pt>
    <dgm:pt modelId="{1E04B33A-5E4E-4F2C-BD34-9237AA036F70}" type="pres">
      <dgm:prSet presAssocID="{1614CF52-DE5E-4599-B587-35B70EEC82A9}" presName="imgShp" presStyleLbl="fgImgPlace1" presStyleIdx="1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ECA8870-8ECA-4D58-A081-E8445D5C0BB9}" type="pres">
      <dgm:prSet presAssocID="{1614CF52-DE5E-4599-B587-35B70EEC82A9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67E39-8A3A-47A6-B232-7D2F15CD880F}" type="pres">
      <dgm:prSet presAssocID="{BB7354AE-7926-401B-BE83-44404B845C65}" presName="spacing" presStyleCnt="0"/>
      <dgm:spPr/>
    </dgm:pt>
    <dgm:pt modelId="{80C3D701-A5CA-4BE1-BD2A-C4492245FDD6}" type="pres">
      <dgm:prSet presAssocID="{0CE229DD-A64C-4C96-850D-80D9B6273544}" presName="composite" presStyleCnt="0"/>
      <dgm:spPr/>
    </dgm:pt>
    <dgm:pt modelId="{C78D28AA-AC7E-4818-AE6E-F63C36E68FDA}" type="pres">
      <dgm:prSet presAssocID="{0CE229DD-A64C-4C96-850D-80D9B6273544}" presName="imgShp" presStyleLbl="fgImgPlace1" presStyleIdx="2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D43C5C0-254C-4965-AEC1-1C75CA1B432F}" type="pres">
      <dgm:prSet presAssocID="{0CE229DD-A64C-4C96-850D-80D9B6273544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E0118-70AA-42F4-BA0D-1B7618B9E4A3}" type="pres">
      <dgm:prSet presAssocID="{6B645819-91C5-4D9E-916E-623E84BDE139}" presName="spacing" presStyleCnt="0"/>
      <dgm:spPr/>
    </dgm:pt>
    <dgm:pt modelId="{D0EEFD01-AE99-4170-B138-175B92A4762A}" type="pres">
      <dgm:prSet presAssocID="{A4FD90F6-BA7B-4D49-A188-8DD77AF4059D}" presName="composite" presStyleCnt="0"/>
      <dgm:spPr/>
    </dgm:pt>
    <dgm:pt modelId="{F1171476-4FF5-44CC-9097-B0E2D16727DB}" type="pres">
      <dgm:prSet presAssocID="{A4FD90F6-BA7B-4D49-A188-8DD77AF4059D}" presName="imgShp" presStyleLbl="fgImgPlace1" presStyleIdx="3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1C048D9-EBEF-49A0-B148-8B3534509E6B}" type="pres">
      <dgm:prSet presAssocID="{A4FD90F6-BA7B-4D49-A188-8DD77AF4059D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6F82A-9DA1-4D7C-A486-54B35C155B84}" type="pres">
      <dgm:prSet presAssocID="{0E58F659-25AA-43C2-B8BB-07EB2C7AED4C}" presName="spacing" presStyleCnt="0"/>
      <dgm:spPr/>
    </dgm:pt>
    <dgm:pt modelId="{559E1EC8-EA5F-446D-8D22-B80BC1DA91ED}" type="pres">
      <dgm:prSet presAssocID="{80C38D6D-C0BE-47A2-B607-B082D4950096}" presName="composite" presStyleCnt="0"/>
      <dgm:spPr/>
    </dgm:pt>
    <dgm:pt modelId="{64B8497D-7AB6-4777-A032-D5D5D8EF1DCC}" type="pres">
      <dgm:prSet presAssocID="{80C38D6D-C0BE-47A2-B607-B082D4950096}" presName="imgShp" presStyleLbl="fgImgPlace1" presStyleIdx="4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D3BEEC6-CF92-43A0-84C0-7B4FCB5144D9}" type="pres">
      <dgm:prSet presAssocID="{80C38D6D-C0BE-47A2-B607-B082D4950096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B422F3-6020-4D07-8186-C0B2CAABEC07}" srcId="{5D6879D5-EA19-467A-81ED-1883A5DDC572}" destId="{1614CF52-DE5E-4599-B587-35B70EEC82A9}" srcOrd="1" destOrd="0" parTransId="{1C904A3F-824B-424D-B178-E5BBADE86166}" sibTransId="{BB7354AE-7926-401B-BE83-44404B845C65}"/>
    <dgm:cxn modelId="{874E1CBE-C9CE-4372-B470-807F6CEB1974}" type="presOf" srcId="{80C38D6D-C0BE-47A2-B607-B082D4950096}" destId="{7D3BEEC6-CF92-43A0-84C0-7B4FCB5144D9}" srcOrd="0" destOrd="0" presId="urn:microsoft.com/office/officeart/2005/8/layout/vList3"/>
    <dgm:cxn modelId="{D0BB31C6-5D34-4B9B-AFA6-0CD58F8B46FD}" srcId="{5D6879D5-EA19-467A-81ED-1883A5DDC572}" destId="{FFE0837C-C73E-4768-9F22-A295E0E2FEE3}" srcOrd="0" destOrd="0" parTransId="{6325EF30-2B9B-4BD9-AC83-12937907CC21}" sibTransId="{3B1D7A54-9569-4965-BC19-EE2DF1F4BE2F}"/>
    <dgm:cxn modelId="{D6D6E874-1B66-4D7E-B2E0-AEE216B0BA9C}" type="presOf" srcId="{FFE0837C-C73E-4768-9F22-A295E0E2FEE3}" destId="{BBC01502-8DA3-4552-9118-3AD58837A8B5}" srcOrd="0" destOrd="0" presId="urn:microsoft.com/office/officeart/2005/8/layout/vList3"/>
    <dgm:cxn modelId="{785643A8-7AE6-4E54-83D2-01719D271061}" type="presOf" srcId="{A4FD90F6-BA7B-4D49-A188-8DD77AF4059D}" destId="{71C048D9-EBEF-49A0-B148-8B3534509E6B}" srcOrd="0" destOrd="0" presId="urn:microsoft.com/office/officeart/2005/8/layout/vList3"/>
    <dgm:cxn modelId="{03E4D098-420A-4F01-B049-8DCD3AB87EEF}" srcId="{5D6879D5-EA19-467A-81ED-1883A5DDC572}" destId="{80C38D6D-C0BE-47A2-B607-B082D4950096}" srcOrd="4" destOrd="0" parTransId="{1988CDE2-CBFF-4657-8577-816B24BD4719}" sibTransId="{32589F76-4BFE-4015-A877-E5A36BF20896}"/>
    <dgm:cxn modelId="{36CAE912-8CE9-4EF0-8A7B-395CD402C8D5}" type="presOf" srcId="{5D6879D5-EA19-467A-81ED-1883A5DDC572}" destId="{BEA8FA84-981D-4C64-93DC-D06F12670E71}" srcOrd="0" destOrd="0" presId="urn:microsoft.com/office/officeart/2005/8/layout/vList3"/>
    <dgm:cxn modelId="{DC8FF31B-7FDF-4614-98CB-DEDE71A0C5BB}" type="presOf" srcId="{0CE229DD-A64C-4C96-850D-80D9B6273544}" destId="{3D43C5C0-254C-4965-AEC1-1C75CA1B432F}" srcOrd="0" destOrd="0" presId="urn:microsoft.com/office/officeart/2005/8/layout/vList3"/>
    <dgm:cxn modelId="{C53C147A-81C2-48BF-B27B-9A664BD7AAE3}" type="presOf" srcId="{1614CF52-DE5E-4599-B587-35B70EEC82A9}" destId="{BECA8870-8ECA-4D58-A081-E8445D5C0BB9}" srcOrd="0" destOrd="0" presId="urn:microsoft.com/office/officeart/2005/8/layout/vList3"/>
    <dgm:cxn modelId="{E4A6C3EB-A7F5-4D2F-B552-5179667FFEBD}" srcId="{5D6879D5-EA19-467A-81ED-1883A5DDC572}" destId="{A4FD90F6-BA7B-4D49-A188-8DD77AF4059D}" srcOrd="3" destOrd="0" parTransId="{38EF198C-3F82-4F32-A4BF-7263FF62D6B4}" sibTransId="{0E58F659-25AA-43C2-B8BB-07EB2C7AED4C}"/>
    <dgm:cxn modelId="{AC45B504-8E08-4C53-A522-EC42E2D65321}" srcId="{5D6879D5-EA19-467A-81ED-1883A5DDC572}" destId="{0CE229DD-A64C-4C96-850D-80D9B6273544}" srcOrd="2" destOrd="0" parTransId="{71FF9ADC-838A-49D9-B528-FB14D412BD4C}" sibTransId="{6B645819-91C5-4D9E-916E-623E84BDE139}"/>
    <dgm:cxn modelId="{7AFE71A6-A57F-44EC-BE15-7CD6BBA10F96}" type="presParOf" srcId="{BEA8FA84-981D-4C64-93DC-D06F12670E71}" destId="{29794A0D-5C65-426F-92E8-AEA642C63FC5}" srcOrd="0" destOrd="0" presId="urn:microsoft.com/office/officeart/2005/8/layout/vList3"/>
    <dgm:cxn modelId="{71B6E004-BF86-4C7A-A85A-86FDF9F638C5}" type="presParOf" srcId="{29794A0D-5C65-426F-92E8-AEA642C63FC5}" destId="{97C5BA88-AC63-4131-94D8-A0F135514FB7}" srcOrd="0" destOrd="0" presId="urn:microsoft.com/office/officeart/2005/8/layout/vList3"/>
    <dgm:cxn modelId="{F8CF8F4A-6CBA-4F4D-A588-4E50507E3916}" type="presParOf" srcId="{29794A0D-5C65-426F-92E8-AEA642C63FC5}" destId="{BBC01502-8DA3-4552-9118-3AD58837A8B5}" srcOrd="1" destOrd="0" presId="urn:microsoft.com/office/officeart/2005/8/layout/vList3"/>
    <dgm:cxn modelId="{E8C932C2-571B-4A01-8EE0-E3542020C031}" type="presParOf" srcId="{BEA8FA84-981D-4C64-93DC-D06F12670E71}" destId="{7BCE30D0-66BF-4352-B588-C037CAE26946}" srcOrd="1" destOrd="0" presId="urn:microsoft.com/office/officeart/2005/8/layout/vList3"/>
    <dgm:cxn modelId="{28DD3DE3-A544-4D80-8BF9-5002831884FD}" type="presParOf" srcId="{BEA8FA84-981D-4C64-93DC-D06F12670E71}" destId="{5644128D-33C4-4A89-93BF-510C900AF6D2}" srcOrd="2" destOrd="0" presId="urn:microsoft.com/office/officeart/2005/8/layout/vList3"/>
    <dgm:cxn modelId="{D50CA97E-E4A7-44FF-9BE5-B2EECBE1D045}" type="presParOf" srcId="{5644128D-33C4-4A89-93BF-510C900AF6D2}" destId="{1E04B33A-5E4E-4F2C-BD34-9237AA036F70}" srcOrd="0" destOrd="0" presId="urn:microsoft.com/office/officeart/2005/8/layout/vList3"/>
    <dgm:cxn modelId="{AED4BBF9-FBAD-48C6-BA7E-C8295CDE3F8F}" type="presParOf" srcId="{5644128D-33C4-4A89-93BF-510C900AF6D2}" destId="{BECA8870-8ECA-4D58-A081-E8445D5C0BB9}" srcOrd="1" destOrd="0" presId="urn:microsoft.com/office/officeart/2005/8/layout/vList3"/>
    <dgm:cxn modelId="{D903937B-2DAE-4954-BA1F-0962AC2D7DC0}" type="presParOf" srcId="{BEA8FA84-981D-4C64-93DC-D06F12670E71}" destId="{36367E39-8A3A-47A6-B232-7D2F15CD880F}" srcOrd="3" destOrd="0" presId="urn:microsoft.com/office/officeart/2005/8/layout/vList3"/>
    <dgm:cxn modelId="{6B87A28B-A0FD-41B6-AEE9-097E31752F0B}" type="presParOf" srcId="{BEA8FA84-981D-4C64-93DC-D06F12670E71}" destId="{80C3D701-A5CA-4BE1-BD2A-C4492245FDD6}" srcOrd="4" destOrd="0" presId="urn:microsoft.com/office/officeart/2005/8/layout/vList3"/>
    <dgm:cxn modelId="{B6FB5DBB-EEEE-468E-9E20-DEC287AA0839}" type="presParOf" srcId="{80C3D701-A5CA-4BE1-BD2A-C4492245FDD6}" destId="{C78D28AA-AC7E-4818-AE6E-F63C36E68FDA}" srcOrd="0" destOrd="0" presId="urn:microsoft.com/office/officeart/2005/8/layout/vList3"/>
    <dgm:cxn modelId="{911DA176-1B36-47F2-8437-98782BAA4626}" type="presParOf" srcId="{80C3D701-A5CA-4BE1-BD2A-C4492245FDD6}" destId="{3D43C5C0-254C-4965-AEC1-1C75CA1B432F}" srcOrd="1" destOrd="0" presId="urn:microsoft.com/office/officeart/2005/8/layout/vList3"/>
    <dgm:cxn modelId="{F630C9AE-58D0-4FDF-BEE1-48E902AC98B3}" type="presParOf" srcId="{BEA8FA84-981D-4C64-93DC-D06F12670E71}" destId="{1CBE0118-70AA-42F4-BA0D-1B7618B9E4A3}" srcOrd="5" destOrd="0" presId="urn:microsoft.com/office/officeart/2005/8/layout/vList3"/>
    <dgm:cxn modelId="{5E9EC646-77CE-4A0B-B9DF-4D2A7F329C4E}" type="presParOf" srcId="{BEA8FA84-981D-4C64-93DC-D06F12670E71}" destId="{D0EEFD01-AE99-4170-B138-175B92A4762A}" srcOrd="6" destOrd="0" presId="urn:microsoft.com/office/officeart/2005/8/layout/vList3"/>
    <dgm:cxn modelId="{352EFFA3-8344-40D3-B5D2-C4356B345382}" type="presParOf" srcId="{D0EEFD01-AE99-4170-B138-175B92A4762A}" destId="{F1171476-4FF5-44CC-9097-B0E2D16727DB}" srcOrd="0" destOrd="0" presId="urn:microsoft.com/office/officeart/2005/8/layout/vList3"/>
    <dgm:cxn modelId="{08EFE16A-A03F-4807-9121-6EA7AADD4A48}" type="presParOf" srcId="{D0EEFD01-AE99-4170-B138-175B92A4762A}" destId="{71C048D9-EBEF-49A0-B148-8B3534509E6B}" srcOrd="1" destOrd="0" presId="urn:microsoft.com/office/officeart/2005/8/layout/vList3"/>
    <dgm:cxn modelId="{068F0B8E-E2F3-4254-B2F5-72C7EDB3BE26}" type="presParOf" srcId="{BEA8FA84-981D-4C64-93DC-D06F12670E71}" destId="{70C6F82A-9DA1-4D7C-A486-54B35C155B84}" srcOrd="7" destOrd="0" presId="urn:microsoft.com/office/officeart/2005/8/layout/vList3"/>
    <dgm:cxn modelId="{8A06C014-E862-4E6D-BA2B-F5C536E4ADBD}" type="presParOf" srcId="{BEA8FA84-981D-4C64-93DC-D06F12670E71}" destId="{559E1EC8-EA5F-446D-8D22-B80BC1DA91ED}" srcOrd="8" destOrd="0" presId="urn:microsoft.com/office/officeart/2005/8/layout/vList3"/>
    <dgm:cxn modelId="{7BF93C1F-60F7-489B-AD6B-0C7E9529016A}" type="presParOf" srcId="{559E1EC8-EA5F-446D-8D22-B80BC1DA91ED}" destId="{64B8497D-7AB6-4777-A032-D5D5D8EF1DCC}" srcOrd="0" destOrd="0" presId="urn:microsoft.com/office/officeart/2005/8/layout/vList3"/>
    <dgm:cxn modelId="{12CBE451-6D25-4FC8-8420-637BAEB2A84E}" type="presParOf" srcId="{559E1EC8-EA5F-446D-8D22-B80BC1DA91ED}" destId="{7D3BEEC6-CF92-43A0-84C0-7B4FCB5144D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724F2-DD69-4D85-A79D-B60FB96F38ED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6B9E12-E0C3-4B4D-8624-52F8D2D7853B}">
      <dsp:nvSpPr>
        <dsp:cNvPr id="0" name=""/>
        <dsp:cNvSpPr/>
      </dsp:nvSpPr>
      <dsp:spPr>
        <a:xfrm>
          <a:off x="364315" y="238337"/>
          <a:ext cx="7802801" cy="47649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821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Чому так важливо вміти опрацьовувати тексти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4315" y="238337"/>
        <a:ext cx="7802801" cy="476493"/>
      </dsp:txXfrm>
    </dsp:sp>
    <dsp:sp modelId="{453F1325-8F1D-449E-AF54-A9177037B5CB}">
      <dsp:nvSpPr>
        <dsp:cNvPr id="0" name=""/>
        <dsp:cNvSpPr/>
      </dsp:nvSpPr>
      <dsp:spPr>
        <a:xfrm>
          <a:off x="66507" y="178775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5E3EA6-319D-4B00-8BB6-3E268F192690}">
      <dsp:nvSpPr>
        <dsp:cNvPr id="0" name=""/>
        <dsp:cNvSpPr/>
      </dsp:nvSpPr>
      <dsp:spPr>
        <a:xfrm>
          <a:off x="756263" y="952986"/>
          <a:ext cx="7410853" cy="4764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821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 допомогою яких програм можна опрацьовувати тексти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6263" y="952986"/>
        <a:ext cx="7410853" cy="476493"/>
      </dsp:txXfrm>
    </dsp:sp>
    <dsp:sp modelId="{0ACAE097-8B62-47C3-97F9-F924FF387E9B}">
      <dsp:nvSpPr>
        <dsp:cNvPr id="0" name=""/>
        <dsp:cNvSpPr/>
      </dsp:nvSpPr>
      <dsp:spPr>
        <a:xfrm>
          <a:off x="458455" y="893425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1E8A5A-5E47-474A-AD4D-73E14352D565}">
      <dsp:nvSpPr>
        <dsp:cNvPr id="0" name=""/>
        <dsp:cNvSpPr/>
      </dsp:nvSpPr>
      <dsp:spPr>
        <a:xfrm>
          <a:off x="935492" y="1667636"/>
          <a:ext cx="7231625" cy="47649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821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Як створити текстовий документ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35492" y="1667636"/>
        <a:ext cx="7231625" cy="476493"/>
      </dsp:txXfrm>
    </dsp:sp>
    <dsp:sp modelId="{D96B78F1-9AB8-4A3D-A031-B2FE1BC49C05}">
      <dsp:nvSpPr>
        <dsp:cNvPr id="0" name=""/>
        <dsp:cNvSpPr/>
      </dsp:nvSpPr>
      <dsp:spPr>
        <a:xfrm>
          <a:off x="637683" y="1608074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B18935-5AFE-4275-8E36-0A99C053DBB4}">
      <dsp:nvSpPr>
        <dsp:cNvPr id="0" name=""/>
        <dsp:cNvSpPr/>
      </dsp:nvSpPr>
      <dsp:spPr>
        <a:xfrm>
          <a:off x="935492" y="2381833"/>
          <a:ext cx="7231625" cy="47649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821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Які об’єкти можуть бути присутні у текстовому документі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35492" y="2381833"/>
        <a:ext cx="7231625" cy="476493"/>
      </dsp:txXfrm>
    </dsp:sp>
    <dsp:sp modelId="{0C88076C-8ED2-4E5C-8B67-44A17C4E3BE7}">
      <dsp:nvSpPr>
        <dsp:cNvPr id="0" name=""/>
        <dsp:cNvSpPr/>
      </dsp:nvSpPr>
      <dsp:spPr>
        <a:xfrm>
          <a:off x="637683" y="2322271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4BCCF1-92D2-4B08-A956-FB00EDCAD5F0}">
      <dsp:nvSpPr>
        <dsp:cNvPr id="0" name=""/>
        <dsp:cNvSpPr/>
      </dsp:nvSpPr>
      <dsp:spPr>
        <a:xfrm>
          <a:off x="756263" y="3096482"/>
          <a:ext cx="7410853" cy="47649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821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Як редагувати та форматувати тексти в середовищі </a:t>
          </a: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MS Word</a:t>
          </a: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2010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6263" y="3096482"/>
        <a:ext cx="7410853" cy="476493"/>
      </dsp:txXfrm>
    </dsp:sp>
    <dsp:sp modelId="{A78BB532-04CA-49B3-838D-AF83659BB468}">
      <dsp:nvSpPr>
        <dsp:cNvPr id="0" name=""/>
        <dsp:cNvSpPr/>
      </dsp:nvSpPr>
      <dsp:spPr>
        <a:xfrm>
          <a:off x="458455" y="3036921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9DFEAF-507B-4337-A90D-F56D8BA709D6}">
      <dsp:nvSpPr>
        <dsp:cNvPr id="0" name=""/>
        <dsp:cNvSpPr/>
      </dsp:nvSpPr>
      <dsp:spPr>
        <a:xfrm>
          <a:off x="364315" y="3811132"/>
          <a:ext cx="7802801" cy="47649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821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Як подати </a:t>
          </a:r>
          <a:r>
            <a:rPr lang="uk-UA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інформацію у вигляді таблиці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4315" y="3811132"/>
        <a:ext cx="7802801" cy="476493"/>
      </dsp:txXfrm>
    </dsp:sp>
    <dsp:sp modelId="{5EA71134-D050-4192-B08A-6DE4CF260104}">
      <dsp:nvSpPr>
        <dsp:cNvPr id="0" name=""/>
        <dsp:cNvSpPr/>
      </dsp:nvSpPr>
      <dsp:spPr>
        <a:xfrm>
          <a:off x="66507" y="3751570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510BA-7240-4891-831C-B1724CCC8674}">
      <dsp:nvSpPr>
        <dsp:cNvPr id="0" name=""/>
        <dsp:cNvSpPr/>
      </dsp:nvSpPr>
      <dsp:spPr>
        <a:xfrm rot="5400000">
          <a:off x="-163699" y="165240"/>
          <a:ext cx="1091328" cy="76393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sz="2100" b="1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0" y="383506"/>
        <a:ext cx="763930" cy="327398"/>
      </dsp:txXfrm>
    </dsp:sp>
    <dsp:sp modelId="{89698421-89F4-4285-AF0A-2B640203C2B5}">
      <dsp:nvSpPr>
        <dsp:cNvPr id="0" name=""/>
        <dsp:cNvSpPr/>
      </dsp:nvSpPr>
      <dsp:spPr>
        <a:xfrm rot="5400000">
          <a:off x="4142083" y="-3376612"/>
          <a:ext cx="709363" cy="74656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b="1" kern="1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Згадати правила уведення та редагування тексту</a:t>
          </a:r>
          <a:endParaRPr lang="ru-RU" sz="2100" b="1" kern="1200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763930" y="36169"/>
        <a:ext cx="7431041" cy="640107"/>
      </dsp:txXfrm>
    </dsp:sp>
    <dsp:sp modelId="{643AD84A-5703-44E4-B6EB-8A4E1C2DB526}">
      <dsp:nvSpPr>
        <dsp:cNvPr id="0" name=""/>
        <dsp:cNvSpPr/>
      </dsp:nvSpPr>
      <dsp:spPr>
        <a:xfrm rot="5400000">
          <a:off x="-163699" y="1107478"/>
          <a:ext cx="1091328" cy="763930"/>
        </a:xfrm>
        <a:prstGeom prst="chevron">
          <a:avLst/>
        </a:prstGeom>
        <a:gradFill rotWithShape="0">
          <a:gsLst>
            <a:gs pos="0">
              <a:schemeClr val="accent4">
                <a:hueOff val="2494993"/>
                <a:satOff val="-13796"/>
                <a:lumOff val="-1176"/>
                <a:alphaOff val="0"/>
                <a:shade val="51000"/>
                <a:satMod val="130000"/>
              </a:schemeClr>
            </a:gs>
            <a:gs pos="80000">
              <a:schemeClr val="accent4">
                <a:hueOff val="2494993"/>
                <a:satOff val="-13796"/>
                <a:lumOff val="-1176"/>
                <a:alphaOff val="0"/>
                <a:shade val="93000"/>
                <a:satMod val="130000"/>
              </a:schemeClr>
            </a:gs>
            <a:gs pos="100000">
              <a:schemeClr val="accent4">
                <a:hueOff val="2494993"/>
                <a:satOff val="-13796"/>
                <a:lumOff val="-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2100" b="1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0" y="1325744"/>
        <a:ext cx="763930" cy="327398"/>
      </dsp:txXfrm>
    </dsp:sp>
    <dsp:sp modelId="{A4D54BE3-1ED6-4E7C-96C2-4329A6654AA0}">
      <dsp:nvSpPr>
        <dsp:cNvPr id="0" name=""/>
        <dsp:cNvSpPr/>
      </dsp:nvSpPr>
      <dsp:spPr>
        <a:xfrm rot="5400000">
          <a:off x="4142083" y="-2434374"/>
          <a:ext cx="709363" cy="74656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2494993"/>
              <a:satOff val="-13796"/>
              <a:lumOff val="-11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b="1" kern="1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З’ясувати різницю між текстовими процесорами та текстовими редакторами.</a:t>
          </a:r>
          <a:endParaRPr lang="ru-RU" sz="2100" b="1" kern="1200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763930" y="978407"/>
        <a:ext cx="7431041" cy="640107"/>
      </dsp:txXfrm>
    </dsp:sp>
    <dsp:sp modelId="{400A4D56-36B4-4869-BAB7-86984B06FCB7}">
      <dsp:nvSpPr>
        <dsp:cNvPr id="0" name=""/>
        <dsp:cNvSpPr/>
      </dsp:nvSpPr>
      <dsp:spPr>
        <a:xfrm rot="5400000">
          <a:off x="-163699" y="2049716"/>
          <a:ext cx="1091328" cy="763930"/>
        </a:xfrm>
        <a:prstGeom prst="chevron">
          <a:avLst/>
        </a:prstGeom>
        <a:gradFill rotWithShape="0">
          <a:gsLst>
            <a:gs pos="0">
              <a:schemeClr val="accent4">
                <a:hueOff val="4989986"/>
                <a:satOff val="-27591"/>
                <a:lumOff val="-2353"/>
                <a:alphaOff val="0"/>
                <a:shade val="51000"/>
                <a:satMod val="130000"/>
              </a:schemeClr>
            </a:gs>
            <a:gs pos="80000">
              <a:schemeClr val="accent4">
                <a:hueOff val="4989986"/>
                <a:satOff val="-27591"/>
                <a:lumOff val="-2353"/>
                <a:alphaOff val="0"/>
                <a:shade val="93000"/>
                <a:satMod val="130000"/>
              </a:schemeClr>
            </a:gs>
            <a:gs pos="100000">
              <a:schemeClr val="accent4">
                <a:hueOff val="4989986"/>
                <a:satOff val="-27591"/>
                <a:lumOff val="-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u="none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2100" b="1" u="none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0" y="2267982"/>
        <a:ext cx="763930" cy="327398"/>
      </dsp:txXfrm>
    </dsp:sp>
    <dsp:sp modelId="{5D2CD5AA-EBB7-437C-9079-6B7242E2DE56}">
      <dsp:nvSpPr>
        <dsp:cNvPr id="0" name=""/>
        <dsp:cNvSpPr/>
      </dsp:nvSpPr>
      <dsp:spPr>
        <a:xfrm rot="5400000">
          <a:off x="4142083" y="-1492135"/>
          <a:ext cx="709363" cy="74656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4989986"/>
              <a:satOff val="-27591"/>
              <a:lumOff val="-235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b="1" kern="1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Ознайомитись з об’єктами текстового документа і поняттям «текстовий документ» </a:t>
          </a:r>
          <a:endParaRPr lang="ru-RU" sz="2100" b="1" kern="1200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763930" y="1920646"/>
        <a:ext cx="7431041" cy="640107"/>
      </dsp:txXfrm>
    </dsp:sp>
    <dsp:sp modelId="{40B94E80-114A-49C4-BBD7-9D0DC662EC1F}">
      <dsp:nvSpPr>
        <dsp:cNvPr id="0" name=""/>
        <dsp:cNvSpPr/>
      </dsp:nvSpPr>
      <dsp:spPr>
        <a:xfrm rot="5400000">
          <a:off x="-163699" y="2991954"/>
          <a:ext cx="1091328" cy="763930"/>
        </a:xfrm>
        <a:prstGeom prst="chevron">
          <a:avLst/>
        </a:prstGeom>
        <a:gradFill rotWithShape="0">
          <a:gsLst>
            <a:gs pos="0">
              <a:schemeClr val="accent4">
                <a:hueOff val="7484979"/>
                <a:satOff val="-41387"/>
                <a:lumOff val="-3529"/>
                <a:alphaOff val="0"/>
                <a:shade val="51000"/>
                <a:satMod val="130000"/>
              </a:schemeClr>
            </a:gs>
            <a:gs pos="80000">
              <a:schemeClr val="accent4">
                <a:hueOff val="7484979"/>
                <a:satOff val="-41387"/>
                <a:lumOff val="-3529"/>
                <a:alphaOff val="0"/>
                <a:shade val="93000"/>
                <a:satMod val="130000"/>
              </a:schemeClr>
            </a:gs>
            <a:gs pos="100000">
              <a:schemeClr val="accent4">
                <a:hueOff val="7484979"/>
                <a:satOff val="-41387"/>
                <a:lumOff val="-35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sz="2100" b="1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0" y="3210220"/>
        <a:ext cx="763930" cy="327398"/>
      </dsp:txXfrm>
    </dsp:sp>
    <dsp:sp modelId="{19495283-C555-4F6F-BFCF-4A82D17C7434}">
      <dsp:nvSpPr>
        <dsp:cNvPr id="0" name=""/>
        <dsp:cNvSpPr/>
      </dsp:nvSpPr>
      <dsp:spPr>
        <a:xfrm rot="5400000">
          <a:off x="4142083" y="-549897"/>
          <a:ext cx="709363" cy="74656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7484979"/>
              <a:satOff val="-41387"/>
              <a:lumOff val="-35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b="1" kern="1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Формувати вміння і навички роботи в  середовищі текстового процесора</a:t>
          </a:r>
          <a:endParaRPr lang="ru-RU" sz="2100" b="1" kern="1200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763930" y="2862884"/>
        <a:ext cx="7431041" cy="6401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DBAA3-8A1C-43ED-9AD6-048449DDF3E8}">
      <dsp:nvSpPr>
        <dsp:cNvPr id="0" name=""/>
        <dsp:cNvSpPr/>
      </dsp:nvSpPr>
      <dsp:spPr>
        <a:xfrm>
          <a:off x="4004496" y="1262674"/>
          <a:ext cx="1476299" cy="577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509"/>
              </a:lnTo>
              <a:lnTo>
                <a:pt x="1476299" y="393509"/>
              </a:lnTo>
              <a:lnTo>
                <a:pt x="1476299" y="57744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5B2B6D-D1C5-4033-813D-6340118EEA7C}">
      <dsp:nvSpPr>
        <dsp:cNvPr id="0" name=""/>
        <dsp:cNvSpPr/>
      </dsp:nvSpPr>
      <dsp:spPr>
        <a:xfrm>
          <a:off x="2517901" y="1262674"/>
          <a:ext cx="1486594" cy="577441"/>
        </a:xfrm>
        <a:custGeom>
          <a:avLst/>
          <a:gdLst/>
          <a:ahLst/>
          <a:cxnLst/>
          <a:rect l="0" t="0" r="0" b="0"/>
          <a:pathLst>
            <a:path>
              <a:moveTo>
                <a:pt x="1486594" y="0"/>
              </a:moveTo>
              <a:lnTo>
                <a:pt x="1486594" y="393509"/>
              </a:lnTo>
              <a:lnTo>
                <a:pt x="0" y="393509"/>
              </a:lnTo>
              <a:lnTo>
                <a:pt x="0" y="57744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44A1B-1259-48C5-971B-0A7E5DF18E0A}">
      <dsp:nvSpPr>
        <dsp:cNvPr id="0" name=""/>
        <dsp:cNvSpPr/>
      </dsp:nvSpPr>
      <dsp:spPr>
        <a:xfrm>
          <a:off x="2683482" y="1900"/>
          <a:ext cx="2642027" cy="12607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355A7B-A09A-4435-8C9B-CEA202EDB466}">
      <dsp:nvSpPr>
        <dsp:cNvPr id="0" name=""/>
        <dsp:cNvSpPr/>
      </dsp:nvSpPr>
      <dsp:spPr>
        <a:xfrm>
          <a:off x="2904090" y="211477"/>
          <a:ext cx="2642027" cy="12607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Програми для роботи з текстовою інформацією</a:t>
          </a:r>
          <a:endParaRPr lang="ru-RU" sz="2000" b="1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41017" y="248404"/>
        <a:ext cx="2568173" cy="1186920"/>
      </dsp:txXfrm>
    </dsp:sp>
    <dsp:sp modelId="{177915E5-C920-4AF8-9944-25A8A993B8CD}">
      <dsp:nvSpPr>
        <dsp:cNvPr id="0" name=""/>
        <dsp:cNvSpPr/>
      </dsp:nvSpPr>
      <dsp:spPr>
        <a:xfrm>
          <a:off x="1262210" y="1840115"/>
          <a:ext cx="2511383" cy="12607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9CDEC7-17BC-45D8-8AF3-6EAD67F3A367}">
      <dsp:nvSpPr>
        <dsp:cNvPr id="0" name=""/>
        <dsp:cNvSpPr/>
      </dsp:nvSpPr>
      <dsp:spPr>
        <a:xfrm>
          <a:off x="1482818" y="2049693"/>
          <a:ext cx="2511383" cy="12607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Текстові редактори</a:t>
          </a:r>
          <a:endParaRPr lang="ru-RU" sz="2000" b="1" kern="1200" dirty="0" smtClean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chemeClr val="bg2">
                  <a:lumMod val="10000"/>
                </a:schemeClr>
              </a:solidFill>
              <a:effectLst/>
            </a:rPr>
            <a:t>(блокнот, </a:t>
          </a:r>
          <a:r>
            <a:rPr lang="uk-UA" sz="1700" kern="1200" dirty="0" err="1" smtClean="0">
              <a:solidFill>
                <a:schemeClr val="bg2">
                  <a:lumMod val="10000"/>
                </a:schemeClr>
              </a:solidFill>
              <a:effectLst/>
            </a:rPr>
            <a:t>Notepad++</a:t>
          </a:r>
          <a:r>
            <a:rPr lang="uk-UA" sz="1700" kern="1200" dirty="0" smtClean="0">
              <a:solidFill>
                <a:schemeClr val="bg2">
                  <a:lumMod val="10000"/>
                </a:schemeClr>
              </a:solidFill>
              <a:effectLst/>
            </a:rPr>
            <a:t>)</a:t>
          </a:r>
          <a:endParaRPr lang="ru-RU" sz="1700" kern="1200" dirty="0">
            <a:solidFill>
              <a:schemeClr val="bg2">
                <a:lumMod val="10000"/>
              </a:schemeClr>
            </a:solidFill>
            <a:effectLst/>
          </a:endParaRPr>
        </a:p>
      </dsp:txBody>
      <dsp:txXfrm>
        <a:off x="1519745" y="2086620"/>
        <a:ext cx="2437529" cy="1186920"/>
      </dsp:txXfrm>
    </dsp:sp>
    <dsp:sp modelId="{34884E44-08AD-4071-B8B9-B2ACAF7A9914}">
      <dsp:nvSpPr>
        <dsp:cNvPr id="0" name=""/>
        <dsp:cNvSpPr/>
      </dsp:nvSpPr>
      <dsp:spPr>
        <a:xfrm>
          <a:off x="4214809" y="1840115"/>
          <a:ext cx="2531972" cy="12607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F71FCA-4728-4FF5-BF46-1BF70A69B58E}">
      <dsp:nvSpPr>
        <dsp:cNvPr id="0" name=""/>
        <dsp:cNvSpPr/>
      </dsp:nvSpPr>
      <dsp:spPr>
        <a:xfrm>
          <a:off x="4435417" y="2049693"/>
          <a:ext cx="2531972" cy="12607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Текстові процесори</a:t>
          </a:r>
          <a:endParaRPr lang="ru-RU" sz="2000" b="1" kern="1200" dirty="0" smtClean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0" kern="1200" dirty="0" smtClean="0">
              <a:solidFill>
                <a:schemeClr val="bg2">
                  <a:lumMod val="10000"/>
                </a:schemeClr>
              </a:solidFill>
              <a:effectLst/>
            </a:rPr>
            <a:t>(</a:t>
          </a:r>
          <a:r>
            <a:rPr lang="en-US" sz="1700" b="0" kern="1200" dirty="0" smtClean="0">
              <a:solidFill>
                <a:schemeClr val="bg2">
                  <a:lumMod val="10000"/>
                </a:schemeClr>
              </a:solidFill>
              <a:effectLst/>
            </a:rPr>
            <a:t>MS Word</a:t>
          </a:r>
          <a:r>
            <a:rPr lang="uk-UA" sz="1700" b="0" kern="1200" dirty="0" smtClean="0">
              <a:solidFill>
                <a:schemeClr val="bg2">
                  <a:lumMod val="10000"/>
                </a:schemeClr>
              </a:solidFill>
              <a:effectLst/>
            </a:rPr>
            <a:t> 2010, </a:t>
          </a:r>
          <a:r>
            <a:rPr lang="en-US" sz="1700" b="0" kern="1200" dirty="0" err="1" smtClean="0">
              <a:solidFill>
                <a:schemeClr val="bg2">
                  <a:lumMod val="10000"/>
                </a:schemeClr>
              </a:solidFill>
              <a:effectLst/>
            </a:rPr>
            <a:t>LibreOffice</a:t>
          </a:r>
          <a:r>
            <a:rPr lang="en-US" sz="1700" b="0" kern="1200" dirty="0" smtClean="0">
              <a:solidFill>
                <a:schemeClr val="bg2">
                  <a:lumMod val="10000"/>
                </a:schemeClr>
              </a:solidFill>
              <a:effectLst/>
            </a:rPr>
            <a:t> Writer</a:t>
          </a:r>
          <a:r>
            <a:rPr lang="uk-UA" sz="1700" b="0" kern="1200" dirty="0" smtClean="0">
              <a:solidFill>
                <a:schemeClr val="bg2">
                  <a:lumMod val="10000"/>
                </a:schemeClr>
              </a:solidFill>
              <a:effectLst/>
            </a:rPr>
            <a:t>, </a:t>
          </a:r>
          <a:r>
            <a:rPr lang="en-US" sz="1700" b="0" kern="1200" dirty="0" err="1" smtClean="0">
              <a:solidFill>
                <a:schemeClr val="bg2">
                  <a:lumMod val="10000"/>
                </a:schemeClr>
              </a:solidFill>
              <a:effectLst/>
            </a:rPr>
            <a:t>OpenOffice</a:t>
          </a:r>
          <a:r>
            <a:rPr lang="uk-UA" sz="1700" b="0" kern="1200" dirty="0" smtClean="0">
              <a:solidFill>
                <a:schemeClr val="bg2">
                  <a:lumMod val="10000"/>
                </a:schemeClr>
              </a:solidFill>
              <a:effectLst/>
            </a:rPr>
            <a:t>, </a:t>
          </a:r>
          <a:r>
            <a:rPr lang="en-US" sz="1700" b="0" kern="1200" dirty="0" smtClean="0">
              <a:solidFill>
                <a:schemeClr val="bg2">
                  <a:lumMod val="10000"/>
                </a:schemeClr>
              </a:solidFill>
              <a:effectLst/>
            </a:rPr>
            <a:t>WordPad</a:t>
          </a:r>
          <a:r>
            <a:rPr lang="uk-UA" sz="1700" b="0" kern="1200" dirty="0" smtClean="0">
              <a:solidFill>
                <a:schemeClr val="bg2">
                  <a:lumMod val="10000"/>
                </a:schemeClr>
              </a:solidFill>
              <a:effectLst/>
            </a:rPr>
            <a:t>)</a:t>
          </a:r>
          <a:endParaRPr lang="ru-RU" sz="1700" b="0" kern="1200" dirty="0">
            <a:solidFill>
              <a:schemeClr val="bg2">
                <a:lumMod val="10000"/>
              </a:schemeClr>
            </a:solidFill>
            <a:effectLst/>
          </a:endParaRPr>
        </a:p>
      </dsp:txBody>
      <dsp:txXfrm>
        <a:off x="4472344" y="2086620"/>
        <a:ext cx="2458118" cy="1186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01502-8DA3-4552-9118-3AD58837A8B5}">
      <dsp:nvSpPr>
        <dsp:cNvPr id="0" name=""/>
        <dsp:cNvSpPr/>
      </dsp:nvSpPr>
      <dsp:spPr>
        <a:xfrm rot="10800000">
          <a:off x="1284373" y="1069"/>
          <a:ext cx="4453334" cy="650676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6930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Символ</a:t>
          </a:r>
          <a:r>
            <a:rPr lang="uk-UA" sz="3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3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447042" y="1069"/>
        <a:ext cx="4290665" cy="650676"/>
      </dsp:txXfrm>
    </dsp:sp>
    <dsp:sp modelId="{97C5BA88-AC63-4131-94D8-A0F135514FB7}">
      <dsp:nvSpPr>
        <dsp:cNvPr id="0" name=""/>
        <dsp:cNvSpPr/>
      </dsp:nvSpPr>
      <dsp:spPr>
        <a:xfrm>
          <a:off x="959035" y="1069"/>
          <a:ext cx="650676" cy="65067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A8870-8ECA-4D58-A081-E8445D5C0BB9}">
      <dsp:nvSpPr>
        <dsp:cNvPr id="0" name=""/>
        <dsp:cNvSpPr/>
      </dsp:nvSpPr>
      <dsp:spPr>
        <a:xfrm rot="10800000">
          <a:off x="1284373" y="845977"/>
          <a:ext cx="4453334" cy="650676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6930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Слово</a:t>
          </a:r>
          <a:r>
            <a:rPr lang="uk-UA" sz="3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3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447042" y="845977"/>
        <a:ext cx="4290665" cy="650676"/>
      </dsp:txXfrm>
    </dsp:sp>
    <dsp:sp modelId="{1E04B33A-5E4E-4F2C-BD34-9237AA036F70}">
      <dsp:nvSpPr>
        <dsp:cNvPr id="0" name=""/>
        <dsp:cNvSpPr/>
      </dsp:nvSpPr>
      <dsp:spPr>
        <a:xfrm>
          <a:off x="959035" y="845977"/>
          <a:ext cx="650676" cy="65067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3C5C0-254C-4965-AEC1-1C75CA1B432F}">
      <dsp:nvSpPr>
        <dsp:cNvPr id="0" name=""/>
        <dsp:cNvSpPr/>
      </dsp:nvSpPr>
      <dsp:spPr>
        <a:xfrm rot="10800000">
          <a:off x="1284373" y="1690885"/>
          <a:ext cx="4453334" cy="650676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6930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Строка</a:t>
          </a:r>
          <a:r>
            <a:rPr lang="uk-UA" sz="3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3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447042" y="1690885"/>
        <a:ext cx="4290665" cy="650676"/>
      </dsp:txXfrm>
    </dsp:sp>
    <dsp:sp modelId="{C78D28AA-AC7E-4818-AE6E-F63C36E68FDA}">
      <dsp:nvSpPr>
        <dsp:cNvPr id="0" name=""/>
        <dsp:cNvSpPr/>
      </dsp:nvSpPr>
      <dsp:spPr>
        <a:xfrm>
          <a:off x="959035" y="1690885"/>
          <a:ext cx="650676" cy="65067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C048D9-EBEF-49A0-B148-8B3534509E6B}">
      <dsp:nvSpPr>
        <dsp:cNvPr id="0" name=""/>
        <dsp:cNvSpPr/>
      </dsp:nvSpPr>
      <dsp:spPr>
        <a:xfrm rot="10800000">
          <a:off x="1284373" y="2535793"/>
          <a:ext cx="4453334" cy="650676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6930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Абзац</a:t>
          </a:r>
          <a:r>
            <a:rPr lang="uk-UA" sz="3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3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447042" y="2535793"/>
        <a:ext cx="4290665" cy="650676"/>
      </dsp:txXfrm>
    </dsp:sp>
    <dsp:sp modelId="{F1171476-4FF5-44CC-9097-B0E2D16727DB}">
      <dsp:nvSpPr>
        <dsp:cNvPr id="0" name=""/>
        <dsp:cNvSpPr/>
      </dsp:nvSpPr>
      <dsp:spPr>
        <a:xfrm>
          <a:off x="959035" y="2535793"/>
          <a:ext cx="650676" cy="65067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BEEC6-CF92-43A0-84C0-7B4FCB5144D9}">
      <dsp:nvSpPr>
        <dsp:cNvPr id="0" name=""/>
        <dsp:cNvSpPr/>
      </dsp:nvSpPr>
      <dsp:spPr>
        <a:xfrm rot="10800000">
          <a:off x="1284373" y="3380701"/>
          <a:ext cx="4453334" cy="650676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6930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Фрагмент</a:t>
          </a:r>
          <a:r>
            <a:rPr lang="uk-UA" sz="3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3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447042" y="3380701"/>
        <a:ext cx="4290665" cy="650676"/>
      </dsp:txXfrm>
    </dsp:sp>
    <dsp:sp modelId="{64B8497D-7AB6-4777-A032-D5D5D8EF1DCC}">
      <dsp:nvSpPr>
        <dsp:cNvPr id="0" name=""/>
        <dsp:cNvSpPr/>
      </dsp:nvSpPr>
      <dsp:spPr>
        <a:xfrm>
          <a:off x="959035" y="3380701"/>
          <a:ext cx="650676" cy="65067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de75a8025e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293096"/>
            <a:ext cx="3297782" cy="2399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07504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090248" y="0"/>
            <a:ext cx="107504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0"/>
            <a:ext cx="8990776" cy="1005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2168" y="6757752"/>
            <a:ext cx="8990776" cy="1005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27584" y="3645024"/>
            <a:ext cx="7704856" cy="2808312"/>
          </a:xfrm>
          <a:prstGeom prst="roundRect">
            <a:avLst/>
          </a:prstGeom>
          <a:solidFill>
            <a:srgbClr val="FFFFFF">
              <a:alpha val="50980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130425"/>
            <a:ext cx="6120680" cy="1470025"/>
          </a:xfrm>
        </p:spPr>
        <p:txBody>
          <a:bodyPr>
            <a:normAutofit/>
          </a:bodyPr>
          <a:lstStyle/>
          <a:p>
            <a:r>
              <a:rPr lang="uk-UA" sz="4000" i="1" dirty="0">
                <a:effectLst/>
              </a:rPr>
              <a:t>Текстовий документ </a:t>
            </a:r>
            <a:r>
              <a:rPr lang="uk-UA" sz="4000" i="1" dirty="0" smtClean="0">
                <a:effectLst/>
              </a:rPr>
              <a:t/>
            </a:r>
            <a:br>
              <a:rPr lang="uk-UA" sz="4000" i="1" dirty="0" smtClean="0">
                <a:effectLst/>
              </a:rPr>
            </a:br>
            <a:r>
              <a:rPr lang="uk-UA" sz="4000" i="1" dirty="0" smtClean="0">
                <a:effectLst/>
              </a:rPr>
              <a:t>та </a:t>
            </a:r>
            <a:r>
              <a:rPr lang="uk-UA" sz="4000" i="1" dirty="0">
                <a:effectLst/>
              </a:rPr>
              <a:t>його об’єкти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886200"/>
            <a:ext cx="7344816" cy="235111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Презентацію</a:t>
            </a:r>
            <a:r>
              <a:rPr lang="ru-RU" dirty="0" smtClean="0"/>
              <a:t> </a:t>
            </a:r>
            <a:r>
              <a:rPr lang="uk-UA" dirty="0" smtClean="0"/>
              <a:t> підготувала </a:t>
            </a:r>
          </a:p>
          <a:p>
            <a:r>
              <a:rPr lang="uk-UA" sz="4100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Олійник Світлана Віталіївна</a:t>
            </a:r>
          </a:p>
          <a:p>
            <a:r>
              <a:rPr lang="uk-UA" dirty="0" smtClean="0"/>
              <a:t>вчитель інформатики Херсонської спеціалізованої школи І-ІІІ ступенів №54 з поглибленим вивченням іспанської та інших іноземних мов </a:t>
            </a:r>
          </a:p>
          <a:p>
            <a:r>
              <a:rPr lang="uk-UA" dirty="0" smtClean="0"/>
              <a:t>Херсонської міської ради</a:t>
            </a:r>
            <a:endParaRPr lang="ru-RU" dirty="0"/>
          </a:p>
        </p:txBody>
      </p:sp>
      <p:pic>
        <p:nvPicPr>
          <p:cNvPr id="4" name="Picture 2" descr="C:\Users\Uesr\Downloads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2656"/>
            <a:ext cx="2722612" cy="154281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72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Редагування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936" y="1340768"/>
            <a:ext cx="2447925" cy="28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60699"/>
            <a:ext cx="1440160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60699"/>
            <a:ext cx="1440160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404767"/>
            <a:ext cx="3970784" cy="172139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uk-UA" sz="2800" dirty="0" smtClean="0"/>
              <a:t>Пунктуаційні помилки </a:t>
            </a:r>
          </a:p>
          <a:p>
            <a:pPr>
              <a:buFont typeface="Wingdings" pitchFamily="2" charset="2"/>
              <a:buChar char="ü"/>
            </a:pPr>
            <a:r>
              <a:rPr lang="uk-UA" sz="2800" dirty="0" smtClean="0"/>
              <a:t>Не правильне використання зворотів</a:t>
            </a:r>
          </a:p>
          <a:p>
            <a:pPr>
              <a:buFont typeface="Wingdings" pitchFamily="2" charset="2"/>
              <a:buChar char="ü"/>
            </a:pPr>
            <a:r>
              <a:rPr lang="uk-UA" sz="2800" dirty="0" smtClean="0"/>
              <a:t>Занадто довгі речення</a:t>
            </a:r>
            <a:endParaRPr lang="ru-RU" sz="28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499992" y="4419721"/>
            <a:ext cx="4480815" cy="17213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uk-UA" dirty="0" smtClean="0"/>
              <a:t>Граматичні помилки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Іншомовні слова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Слова, яких немає в словнику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15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1412776"/>
            <a:ext cx="8208912" cy="2448272"/>
          </a:xfrm>
          <a:prstGeom prst="roundRect">
            <a:avLst/>
          </a:prstGeom>
          <a:solidFill>
            <a:srgbClr val="FFFFFF">
              <a:alpha val="50980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текстовий документ – що це?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Це документ, який складається з текстових об'єктів (</a:t>
            </a:r>
            <a:r>
              <a:rPr lang="uk-UA" i="1" dirty="0" smtClean="0"/>
              <a:t>символів, слів, абзаців</a:t>
            </a:r>
            <a:r>
              <a:rPr lang="uk-UA" dirty="0" smtClean="0"/>
              <a:t>) та, можливо, інших об'єктів (</a:t>
            </a:r>
            <a:r>
              <a:rPr lang="uk-UA" i="1" dirty="0" smtClean="0"/>
              <a:t>графічних зображень, таблиць, діаграм, схем тощо</a:t>
            </a:r>
            <a:r>
              <a:rPr lang="uk-UA" dirty="0" smtClean="0"/>
              <a:t>).  </a:t>
            </a:r>
            <a:endParaRPr lang="uk-UA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6" t="13205" r="17808" b="16028"/>
          <a:stretch/>
        </p:blipFill>
        <p:spPr bwMode="auto">
          <a:xfrm>
            <a:off x="1403648" y="4084465"/>
            <a:ext cx="3008354" cy="1914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4084466"/>
            <a:ext cx="3283133" cy="1914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50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Вивчити означення.</a:t>
            </a:r>
          </a:p>
          <a:p>
            <a:pPr>
              <a:buFont typeface="Wingdings" pitchFamily="2" charset="2"/>
              <a:buChar char="ü"/>
            </a:pP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Підписати призначення клавішів.</a:t>
            </a:r>
          </a:p>
        </p:txBody>
      </p:sp>
      <p:pic>
        <p:nvPicPr>
          <p:cNvPr id="5" name="Picture 5" descr="C:\Users\Администратор\Desktop\Вчитель року\post-424868-141120367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12976"/>
            <a:ext cx="216024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42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125760"/>
            <a:ext cx="8229600" cy="1143000"/>
          </a:xfrm>
        </p:spPr>
        <p:txBody>
          <a:bodyPr/>
          <a:lstStyle/>
          <a:p>
            <a:r>
              <a:rPr lang="uk-UA" dirty="0" smtClean="0"/>
              <a:t>ГРА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509120"/>
            <a:ext cx="8640960" cy="1935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Чи добре </a:t>
            </a:r>
          </a:p>
          <a:p>
            <a:r>
              <a:rPr lang="uk-UA" dirty="0" smtClean="0"/>
              <a:t>ти пам’ятаєш </a:t>
            </a:r>
          </a:p>
          <a:p>
            <a:r>
              <a:rPr lang="uk-UA" dirty="0" smtClean="0"/>
              <a:t>свій клас ?</a:t>
            </a:r>
            <a:endParaRPr lang="ru-RU" dirty="0"/>
          </a:p>
        </p:txBody>
      </p:sp>
      <p:pic>
        <p:nvPicPr>
          <p:cNvPr id="8196" name="Picture 4" descr="Картинки по запросу компьютерный класс в школ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4"/>
          <a:stretch/>
        </p:blipFill>
        <p:spPr bwMode="auto">
          <a:xfrm>
            <a:off x="1642492" y="1025810"/>
            <a:ext cx="5715000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61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Робота за комп’ютером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68" y="1556792"/>
            <a:ext cx="7056784" cy="4197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49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4725144"/>
            <a:ext cx="8229600" cy="1143000"/>
          </a:xfrm>
        </p:spPr>
        <p:txBody>
          <a:bodyPr/>
          <a:lstStyle/>
          <a:p>
            <a:r>
              <a:rPr lang="uk-UA" dirty="0" smtClean="0"/>
              <a:t>Дякую за плідну співпрацю!</a:t>
            </a:r>
            <a:endParaRPr lang="ru-RU" dirty="0"/>
          </a:p>
        </p:txBody>
      </p:sp>
      <p:pic>
        <p:nvPicPr>
          <p:cNvPr id="4" name="Picture 7" descr="Картинки по запросу жест супе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244" y="1916832"/>
            <a:ext cx="2808312" cy="2666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Підсумки уроку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8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Администратор\Desktop\Вчитель року\112_back_and_forth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721" y="3374899"/>
            <a:ext cx="2415671" cy="30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об’єднує?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634681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71581"/>
            <a:ext cx="2913112" cy="2913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395" y="1514580"/>
            <a:ext cx="2539155" cy="2732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105" y="3453767"/>
            <a:ext cx="2021822" cy="2861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Картинки по запросу частный предприниматель клипарт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84" y="4616447"/>
            <a:ext cx="3048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008" y="718830"/>
            <a:ext cx="2287460" cy="2287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C:\Users\Администратор\Desktop\Вчитель року\0ee34fdbcc9e4ed42f53c2165e415e5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09" y="3055846"/>
            <a:ext cx="3147993" cy="407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04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Розділ: «Текстовий процесор»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22108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696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8724F2-DD69-4D85-A79D-B60FB96F3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48724F2-DD69-4D85-A79D-B60FB96F3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48724F2-DD69-4D85-A79D-B60FB96F3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3F1325-8F1D-449E-AF54-A9177037B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453F1325-8F1D-449E-AF54-A9177037B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53F1325-8F1D-449E-AF54-A9177037B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6B9E12-E0C3-4B4D-8624-52F8D2D78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796B9E12-E0C3-4B4D-8624-52F8D2D78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796B9E12-E0C3-4B4D-8624-52F8D2D78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CAE097-8B62-47C3-97F9-F924FF387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0ACAE097-8B62-47C3-97F9-F924FF387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0ACAE097-8B62-47C3-97F9-F924FF387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5E3EA6-319D-4B00-8BB6-3E268F192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185E3EA6-319D-4B00-8BB6-3E268F192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185E3EA6-319D-4B00-8BB6-3E268F192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6B78F1-9AB8-4A3D-A031-B2FE1BC49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D96B78F1-9AB8-4A3D-A031-B2FE1BC49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D96B78F1-9AB8-4A3D-A031-B2FE1BC49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1E8A5A-5E47-474A-AD4D-73E14352D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451E8A5A-5E47-474A-AD4D-73E14352D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451E8A5A-5E47-474A-AD4D-73E14352D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88076C-8ED2-4E5C-8B67-44A17C4E3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0C88076C-8ED2-4E5C-8B67-44A17C4E3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0C88076C-8ED2-4E5C-8B67-44A17C4E3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B18935-5AFE-4275-8E36-0A99C053D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EAB18935-5AFE-4275-8E36-0A99C053D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EAB18935-5AFE-4275-8E36-0A99C053D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75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8BB532-04CA-49B3-838D-AF83659BB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A78BB532-04CA-49B3-838D-AF83659BB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A78BB532-04CA-49B3-838D-AF83659BB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4BCCF1-92D2-4B08-A956-FB00EDCAD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FF4BCCF1-92D2-4B08-A956-FB00EDCAD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FF4BCCF1-92D2-4B08-A956-FB00EDCAD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25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A71134-D050-4192-B08A-6DE4CF260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5EA71134-D050-4192-B08A-6DE4CF260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5EA71134-D050-4192-B08A-6DE4CF260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9DFEAF-507B-4337-A90D-F56D8BA70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659DFEAF-507B-4337-A90D-F56D8BA70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659DFEAF-507B-4337-A90D-F56D8BA70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анимированный знак вопро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495" y="2708920"/>
            <a:ext cx="5794834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uk-UA" sz="3100" i="1" dirty="0" smtClean="0">
                <a:effectLst/>
              </a:rPr>
              <a:t>Тема уроку: </a:t>
            </a:r>
            <a:br>
              <a:rPr lang="uk-UA" sz="3100" i="1" dirty="0" smtClean="0">
                <a:effectLst/>
              </a:rPr>
            </a:br>
            <a:r>
              <a:rPr lang="uk-UA" i="1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effectLst/>
              </a:rPr>
              <a:t>Текстовий </a:t>
            </a:r>
            <a:r>
              <a:rPr lang="uk-UA" i="1" dirty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effectLst/>
              </a:rPr>
              <a:t>документ </a:t>
            </a:r>
            <a:r>
              <a:rPr lang="uk-UA" i="1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effectLst/>
              </a:rPr>
              <a:t/>
            </a:r>
            <a:br>
              <a:rPr lang="uk-UA" i="1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effectLst/>
              </a:rPr>
            </a:br>
            <a:r>
              <a:rPr lang="uk-UA" i="1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effectLst/>
              </a:rPr>
              <a:t>та </a:t>
            </a:r>
            <a:r>
              <a:rPr lang="uk-UA" i="1" dirty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effectLst/>
              </a:rPr>
              <a:t>його об’єкти</a:t>
            </a:r>
            <a:endParaRPr lang="ru-RU" dirty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04734"/>
              </p:ext>
            </p:extLst>
          </p:nvPr>
        </p:nvGraphicFramePr>
        <p:xfrm>
          <a:off x="467544" y="2636912"/>
          <a:ext cx="8229600" cy="3921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395536" y="2030893"/>
            <a:ext cx="8229600" cy="884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3400" i="1" dirty="0" smtClean="0">
                <a:effectLst/>
              </a:rPr>
              <a:t>Завдання уроку: </a:t>
            </a:r>
            <a:r>
              <a:rPr lang="uk-UA" sz="3100" i="1" dirty="0" smtClean="0">
                <a:effectLst/>
              </a:rPr>
              <a:t/>
            </a:r>
            <a:br>
              <a:rPr lang="uk-UA" sz="3100" i="1" dirty="0" smtClean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34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2510BA-7240-4891-831C-B1724CCC8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372510BA-7240-4891-831C-B1724CCC8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372510BA-7240-4891-831C-B1724CCC8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698421-89F4-4285-AF0A-2B640203C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89698421-89F4-4285-AF0A-2B640203C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89698421-89F4-4285-AF0A-2B640203C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3AD84A-5703-44E4-B6EB-8A4E1C2DB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643AD84A-5703-44E4-B6EB-8A4E1C2DB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643AD84A-5703-44E4-B6EB-8A4E1C2DB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D54BE3-1ED6-4E7C-96C2-4329A6654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A4D54BE3-1ED6-4E7C-96C2-4329A6654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A4D54BE3-1ED6-4E7C-96C2-4329A6654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0A4D56-36B4-4869-BAB7-86984B06F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400A4D56-36B4-4869-BAB7-86984B06F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400A4D56-36B4-4869-BAB7-86984B06F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2CD5AA-EBB7-437C-9079-6B7242E2D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5D2CD5AA-EBB7-437C-9079-6B7242E2D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5D2CD5AA-EBB7-437C-9079-6B7242E2D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B94E80-114A-49C4-BBD7-9D0DC662E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40B94E80-114A-49C4-BBD7-9D0DC662E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40B94E80-114A-49C4-BBD7-9D0DC662E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95283-C555-4F6F-BFCF-4A82D17C74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19495283-C555-4F6F-BFCF-4A82D17C74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19495283-C555-4F6F-BFCF-4A82D17C74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Картинки по запросу раскладка клавиату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5" y="1484784"/>
            <a:ext cx="8881354" cy="30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Актуалізація знань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2742402"/>
            <a:ext cx="576064" cy="57606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1504527"/>
            <a:ext cx="576064" cy="57606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20144" y="4000020"/>
            <a:ext cx="3952056" cy="57606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3318466"/>
            <a:ext cx="1152128" cy="57606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2762145"/>
            <a:ext cx="864096" cy="57606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96335" y="2080591"/>
            <a:ext cx="1415063" cy="123787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40352" y="1504527"/>
            <a:ext cx="1261480" cy="57606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60232" y="3338209"/>
            <a:ext cx="576064" cy="57606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0045" y="1509601"/>
            <a:ext cx="576064" cy="57606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31640" y="1509601"/>
            <a:ext cx="576064" cy="57606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82690" y="1529344"/>
            <a:ext cx="576064" cy="57606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60232" y="1509522"/>
            <a:ext cx="576064" cy="57606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3079" name="Picture 7" descr="Картинки по запросу жест супе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548" y="4869159"/>
            <a:ext cx="1717248" cy="1630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 descr="Картинки по запросу изображение клавиш клавиатуры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6" t="21928" r="81489" b="61928"/>
          <a:stretch/>
        </p:blipFill>
        <p:spPr bwMode="auto">
          <a:xfrm>
            <a:off x="7092280" y="5085184"/>
            <a:ext cx="1034110" cy="100531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648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Администратор\Desktop\Вчитель року\post-424868-141120367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17078"/>
            <a:ext cx="244827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Згадайте програми?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3021"/>
            <a:ext cx="3384376" cy="2628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Администратор\Desktop\Вчитель року\powerpoi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28792"/>
            <a:ext cx="3004686" cy="3004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94657"/>
            <a:ext cx="3367569" cy="2477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06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6" t="13205" r="17808" b="16028"/>
          <a:stretch/>
        </p:blipFill>
        <p:spPr bwMode="auto">
          <a:xfrm>
            <a:off x="54164" y="1412776"/>
            <a:ext cx="5554714" cy="376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Знайдіть відмінності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399" y="3294730"/>
            <a:ext cx="6358676" cy="357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58187" y="2060848"/>
            <a:ext cx="2988768" cy="92333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редактор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43616" y="4886101"/>
            <a:ext cx="3064301" cy="92333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процесор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3528" y="1484784"/>
            <a:ext cx="576064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956376" y="3325217"/>
            <a:ext cx="576064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944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6" t="13205" r="17808" b="16028"/>
          <a:stretch/>
        </p:blipFill>
        <p:spPr bwMode="auto">
          <a:xfrm>
            <a:off x="251520" y="3967356"/>
            <a:ext cx="4048398" cy="2576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316" y="3933056"/>
            <a:ext cx="4418172" cy="2576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Нові знання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275703"/>
              </p:ext>
            </p:extLst>
          </p:nvPr>
        </p:nvGraphicFramePr>
        <p:xfrm>
          <a:off x="457200" y="1484784"/>
          <a:ext cx="822960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251520" y="404664"/>
            <a:ext cx="2448272" cy="25202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cs typeface="Aharoni" pitchFamily="2" charset="-79"/>
              </a:rPr>
              <a:t>СПІЛЬНЕ:</a:t>
            </a:r>
          </a:p>
          <a:p>
            <a:pPr algn="ctr"/>
            <a:r>
              <a:rPr lang="uk-UA" sz="2000" dirty="0" smtClean="0">
                <a:cs typeface="Aharoni" pitchFamily="2" charset="-79"/>
              </a:rPr>
              <a:t>можливість вводити, видаляти та редагувати символи</a:t>
            </a:r>
            <a:endParaRPr lang="ru-RU" sz="2000" dirty="0">
              <a:cs typeface="Aharoni" pitchFamily="2" charset="-79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72200" y="404664"/>
            <a:ext cx="2448272" cy="252028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cs typeface="Aharoni" pitchFamily="2" charset="-79"/>
              </a:rPr>
              <a:t>ВІДМІННЕ:</a:t>
            </a:r>
          </a:p>
          <a:p>
            <a:pPr algn="ctr"/>
            <a:r>
              <a:rPr lang="uk-UA" sz="2000" dirty="0">
                <a:cs typeface="Aharoni" pitchFamily="2" charset="-79"/>
              </a:rPr>
              <a:t>л</a:t>
            </a:r>
            <a:r>
              <a:rPr lang="uk-UA" sz="2000" dirty="0" smtClean="0">
                <a:cs typeface="Aharoni" pitchFamily="2" charset="-79"/>
              </a:rPr>
              <a:t>ише процесори дають змогу виконувати складне форматування.</a:t>
            </a:r>
            <a:endParaRPr lang="ru-RU" sz="2000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0453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34704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	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об’єкти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текстового </a:t>
            </a:r>
            <a:r>
              <a:rPr lang="ru-RU" dirty="0"/>
              <a:t>документа: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434443"/>
              </p:ext>
            </p:extLst>
          </p:nvPr>
        </p:nvGraphicFramePr>
        <p:xfrm>
          <a:off x="1115616" y="1844825"/>
          <a:ext cx="6696744" cy="4032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C:\Users\Администратор\Desktop\Вчитель року\word0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1638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70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текст</Template>
  <TotalTime>339</TotalTime>
  <Words>271</Words>
  <Application>Microsoft Office PowerPoint</Application>
  <PresentationFormat>Экран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</vt:lpstr>
      <vt:lpstr>Текстовий документ  та його об’єкти</vt:lpstr>
      <vt:lpstr>Що об’єднує?</vt:lpstr>
      <vt:lpstr>Розділ: «Текстовий процесор»</vt:lpstr>
      <vt:lpstr>Тема уроку:  Текстовий документ  та його об’єкти</vt:lpstr>
      <vt:lpstr>Актуалізація знань</vt:lpstr>
      <vt:lpstr>Згадайте програми?</vt:lpstr>
      <vt:lpstr>Знайдіть відмінності</vt:lpstr>
      <vt:lpstr>Нові знання</vt:lpstr>
      <vt:lpstr> Основні об’єкти  текстового документа:</vt:lpstr>
      <vt:lpstr>Редагування</vt:lpstr>
      <vt:lpstr>текстовий документ – що це?</vt:lpstr>
      <vt:lpstr>Домашнє завдання</vt:lpstr>
      <vt:lpstr>ГРА</vt:lpstr>
      <vt:lpstr>Робота за комп’ютером</vt:lpstr>
      <vt:lpstr>Дякую за плідну співпрацю!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Текстовий документ  та його об’єкти</dc:title>
  <dc:creator>Администратор</dc:creator>
  <cp:lastModifiedBy>Администратор</cp:lastModifiedBy>
  <cp:revision>30</cp:revision>
  <dcterms:created xsi:type="dcterms:W3CDTF">2016-11-14T16:32:19Z</dcterms:created>
  <dcterms:modified xsi:type="dcterms:W3CDTF">2016-11-14T22:39:46Z</dcterms:modified>
</cp:coreProperties>
</file>