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3"/>
  </p:notesMasterIdLst>
  <p:sldIdLst>
    <p:sldId id="263" r:id="rId3"/>
    <p:sldId id="268" r:id="rId4"/>
    <p:sldId id="257" r:id="rId5"/>
    <p:sldId id="269" r:id="rId6"/>
    <p:sldId id="270" r:id="rId7"/>
    <p:sldId id="271" r:id="rId8"/>
    <p:sldId id="273" r:id="rId9"/>
    <p:sldId id="274" r:id="rId10"/>
    <p:sldId id="275" r:id="rId11"/>
    <p:sldId id="276" r:id="rId12"/>
    <p:sldId id="284" r:id="rId13"/>
    <p:sldId id="277" r:id="rId14"/>
    <p:sldId id="278" r:id="rId15"/>
    <p:sldId id="279" r:id="rId16"/>
    <p:sldId id="280" r:id="rId17"/>
    <p:sldId id="262" r:id="rId18"/>
    <p:sldId id="285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92" autoAdjust="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43204-B85D-4ECF-955D-6D54C6CF70BD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30A53-4BF3-48D2-92A0-B887BF256D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57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30A53-4BF3-48D2-92A0-B887BF256D7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4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C0BB-858F-4315-A213-9408E0D375B3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E8F-F866-4335-96FF-B9B23AB18F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C0BB-858F-4315-A213-9408E0D375B3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E8F-F866-4335-96FF-B9B23AB18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C0BB-858F-4315-A213-9408E0D375B3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E8F-F866-4335-96FF-B9B23AB18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DC7DA-20D1-43CB-80F9-B5BAA1B9A840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539523"/>
      </p:ext>
    </p:extLst>
  </p:cSld>
  <p:clrMapOvr>
    <a:masterClrMapping/>
  </p:clrMapOvr>
  <p:transition advTm="1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1D3F9-08B8-409C-863E-744A906E0EA4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86460"/>
      </p:ext>
    </p:extLst>
  </p:cSld>
  <p:clrMapOvr>
    <a:masterClrMapping/>
  </p:clrMapOvr>
  <p:transition advTm="1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AE583-2430-464F-A343-A27869683081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180355"/>
      </p:ext>
    </p:extLst>
  </p:cSld>
  <p:clrMapOvr>
    <a:masterClrMapping/>
  </p:clrMapOvr>
  <p:transition advTm="1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80EE7-F6BE-49BD-B722-84E15D7E5E9E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03017"/>
      </p:ext>
    </p:extLst>
  </p:cSld>
  <p:clrMapOvr>
    <a:masterClrMapping/>
  </p:clrMapOvr>
  <p:transition advTm="1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7B457-A8A5-4B7B-8E32-9C431E41DE1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82754"/>
      </p:ext>
    </p:extLst>
  </p:cSld>
  <p:clrMapOvr>
    <a:masterClrMapping/>
  </p:clrMapOvr>
  <p:transition advTm="1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D490F-C072-4E8F-925A-82F0A2EBA2F7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35471"/>
      </p:ext>
    </p:extLst>
  </p:cSld>
  <p:clrMapOvr>
    <a:masterClrMapping/>
  </p:clrMapOvr>
  <p:transition advTm="1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0F740-40F8-4BFE-AD02-6B7C2D692A8E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03572"/>
      </p:ext>
    </p:extLst>
  </p:cSld>
  <p:clrMapOvr>
    <a:masterClrMapping/>
  </p:clrMapOvr>
  <p:transition advTm="1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C3196-85BB-4010-8B41-E5A987A9D33B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643011"/>
      </p:ext>
    </p:extLst>
  </p:cSld>
  <p:clrMapOvr>
    <a:masterClrMapping/>
  </p:clrMapOvr>
  <p:transition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C0BB-858F-4315-A213-9408E0D375B3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E8F-F866-4335-96FF-B9B23AB18F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E2AAE-71E1-4FAB-B255-1EC34E843BA8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58732"/>
      </p:ext>
    </p:extLst>
  </p:cSld>
  <p:clrMapOvr>
    <a:masterClrMapping/>
  </p:clrMapOvr>
  <p:transition advTm="1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3D144-1CC5-43C8-8E3B-3D76260CBB8A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73626"/>
      </p:ext>
    </p:extLst>
  </p:cSld>
  <p:clrMapOvr>
    <a:masterClrMapping/>
  </p:clrMapOvr>
  <p:transition advTm="1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FF324-1648-439D-826B-0788A7BE10D6}" type="slidenum">
              <a:rPr lang="uk-UA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52361"/>
      </p:ext>
    </p:extLst>
  </p:cSld>
  <p:clrMapOvr>
    <a:masterClrMapping/>
  </p:clrMapOvr>
  <p:transition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C0BB-858F-4315-A213-9408E0D375B3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E8F-F866-4335-96FF-B9B23AB18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C0BB-858F-4315-A213-9408E0D375B3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E8F-F866-4335-96FF-B9B23AB18F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C0BB-858F-4315-A213-9408E0D375B3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E8F-F866-4335-96FF-B9B23AB18F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C0BB-858F-4315-A213-9408E0D375B3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E8F-F866-4335-96FF-B9B23AB18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C0BB-858F-4315-A213-9408E0D375B3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E8F-F866-4335-96FF-B9B23AB18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C0BB-858F-4315-A213-9408E0D375B3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E8F-F866-4335-96FF-B9B23AB18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C0BB-858F-4315-A213-9408E0D375B3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0E8F-F866-4335-96FF-B9B23AB18F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ACC0BB-858F-4315-A213-9408E0D375B3}" type="datetimeFigureOut">
              <a:rPr lang="ru-RU" smtClean="0"/>
              <a:t>14.01.2017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5D0E8F-F866-4335-96FF-B9B23AB18F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Click to edit Master text styles</a:t>
            </a:r>
          </a:p>
          <a:p>
            <a:pPr lvl="1"/>
            <a:r>
              <a:rPr lang="uk-UA" smtClean="0"/>
              <a:t>Second level</a:t>
            </a:r>
          </a:p>
          <a:p>
            <a:pPr lvl="2"/>
            <a:r>
              <a:rPr lang="uk-UA" smtClean="0"/>
              <a:t>Third level</a:t>
            </a:r>
          </a:p>
          <a:p>
            <a:pPr lvl="3"/>
            <a:r>
              <a:rPr lang="uk-UA" smtClean="0"/>
              <a:t>Fourth level</a:t>
            </a:r>
          </a:p>
          <a:p>
            <a:pPr lvl="4"/>
            <a:r>
              <a:rPr lang="uk-U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55CB71-D712-49EF-BDE3-75328A7D709B}" type="slidenum">
              <a:rPr lang="uk-U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9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Tm="1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jpeg"/><Relationship Id="rId3" Type="http://schemas.openxmlformats.org/officeDocument/2006/relationships/audio" Target="../media/audio5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1.jpe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audio" Target="../media/audio8.wav"/><Relationship Id="rId11" Type="http://schemas.openxmlformats.org/officeDocument/2006/relationships/image" Target="../media/image40.jpeg"/><Relationship Id="rId5" Type="http://schemas.openxmlformats.org/officeDocument/2006/relationships/audio" Target="../media/audio7.wav"/><Relationship Id="rId10" Type="http://schemas.openxmlformats.org/officeDocument/2006/relationships/image" Target="../media/image23.jpeg"/><Relationship Id="rId4" Type="http://schemas.openxmlformats.org/officeDocument/2006/relationships/audio" Target="../media/audio6.wav"/><Relationship Id="rId9" Type="http://schemas.openxmlformats.org/officeDocument/2006/relationships/image" Target="../media/image39.png"/><Relationship Id="rId1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Bloss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-960000">
            <a:off x="577561" y="3098859"/>
            <a:ext cx="70487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Урок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– </a:t>
            </a:r>
            <a:r>
              <a:rPr lang="ru-RU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конференція</a:t>
            </a:r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«Тварини навесні. </a:t>
            </a:r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8224" y="5445224"/>
            <a:ext cx="194421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Вчитель: </a:t>
            </a:r>
            <a:r>
              <a:rPr lang="uk-UA" dirty="0" err="1" smtClean="0"/>
              <a:t>Федоришій</a:t>
            </a:r>
            <a:r>
              <a:rPr lang="uk-UA" dirty="0" smtClean="0"/>
              <a:t> Л.М.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17355467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солов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2420888"/>
            <a:ext cx="309634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відкр.урок семінар\загруженное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2" y="242505"/>
            <a:ext cx="3098145" cy="217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відкр.урок семінар\загруженное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255" y="242505"/>
            <a:ext cx="2810444" cy="217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відкр.урок семінар\загруженное (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5" y="4293096"/>
            <a:ext cx="301549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відкр.урок семінар\загруженное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65" y="4293097"/>
            <a:ext cx="281323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5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ідкр.урок семінар\загруженное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2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20688"/>
            <a:ext cx="108012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48133"/>
            <a:ext cx="7429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38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C -0.12847 -0.00509 -0.25729 0.00486 -0.38507 -0.01111 C -0.39531 -0.01782 -0.40382 -0.02361 -0.41511 -0.02662 C -0.41823 -0.0294 -0.42205 -0.03032 -0.425 -0.03333 C -0.4309 -0.03958 -0.42795 -0.04282 -0.43663 -0.04653 C -0.4434 -0.05324 -0.45018 -0.05949 -0.45677 -0.06667 C -0.46007 -0.07546 -0.46441 -0.08079 -0.4684 -0.08889 C -0.4724 -0.10556 -0.46684 -0.08449 -0.47344 -0.10208 C -0.48195 -0.125 -0.49132 -0.14769 -0.49497 -0.17315 C -0.49236 -0.18194 -0.48976 -0.19167 -0.48663 -0.2 C -0.48403 -0.20671 -0.47969 -0.21343 -0.47674 -0.21991 C -0.47465 -0.22454 -0.47222 -0.22894 -0.46997 -0.23333 C -0.46893 -0.23542 -0.46667 -0.23982 -0.46667 -0.23982 C -0.46615 -0.24213 -0.46597 -0.24444 -0.46511 -0.24653 C -0.46424 -0.24838 -0.46233 -0.24907 -0.46163 -0.25093 C -0.45747 -0.26181 -0.45851 -0.27222 -0.4533 -0.28218 C -0.45278 -0.28727 -0.45278 -0.29259 -0.45174 -0.29769 C -0.45104 -0.30093 -0.44879 -0.30324 -0.44844 -0.30648 C -0.44271 -0.37245 -0.45139 -0.33819 -0.44497 -0.36204 C -0.44445 -0.38588 -0.4434 -0.45255 -0.44167 -0.48218 C -0.44115 -0.4912 -0.4408 -0.49005 -0.43663 -0.49537 C -0.43507 -0.50648 -0.43403 -0.54097 -0.4217 -0.54213 C -0.38854 -0.5456 -0.35504 -0.54375 -0.3217 -0.54444 C -0.28768 -0.57431 -0.24427 -0.58056 -0.20504 -0.58889 C -0.18334 -0.59352 -0.16181 -0.59931 -0.14011 -0.6044 C -0.06702 -0.62176 -0.14896 -0.61181 -0.09011 -0.61759 C -0.08524 -0.61944 -0.075 -0.62292 -0.06997 -0.62662 C -0.05156 -0.64005 -0.06702 -0.63218 -0.05504 -0.63773 C -0.04358 -0.66088 -0.05278 -0.67662 -0.06511 -0.69329 C -0.06667 -0.6956 -0.06788 -0.69861 -0.06997 -0.7 C -0.08021 -0.70671 -0.07309 -0.70255 -0.08177 -0.70648 C -0.08507 -0.70787 -0.09167 -0.71111 -0.09167 -0.71111 C -0.09549 -0.71042 -0.1007 -0.71273 -0.1033 -0.7088 C -0.10556 -0.70532 -0.10278 -0.69977 -0.10174 -0.69537 C -0.09896 -0.68403 -0.09219 -0.67546 -0.08507 -0.66875 C -0.07726 -0.66134 -0.06997 -0.65278 -0.06163 -0.64653 C -0.05799 -0.64375 -0.05365 -0.64259 -0.05 -0.63982 C -0.04809 -0.63819 -0.02899 -0.62107 -0.025 -0.61759 C -0.01181 -0.60579 0.00625 -0.59884 0.0217 -0.59537 C 0.08941 -0.55023 0.26423 -0.57569 0.26823 -0.57546 C 0.27187 -0.55718 0.27743 -0.54028 0.2816 -0.52222 C 0.28976 -0.48657 0.28368 -0.50046 0.29166 -0.48426 C 0.2934 -0.47454 0.29427 -0.46482 0.2967 -0.45556 C 0.29618 -0.38519 0.29601 -0.31482 0.29496 -0.24444 C 0.29479 -0.23704 0.29444 -0.23773 0.29166 -0.23773 " pathEditMode="relative" ptsTypes="ffffffffffffffffffffffffffffffffffffffffffffA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2" y="5114925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D:\відкр.урок семінар\загруженное (2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7" y="2780928"/>
            <a:ext cx="246697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відкр.урок семінар\загруженное (2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2827"/>
            <a:ext cx="3168352" cy="237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відкр.урок семінар\загруженное (25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78" y="287579"/>
            <a:ext cx="3148658" cy="235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відкр.урок семінар\загруженное (2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13" y="2780928"/>
            <a:ext cx="261937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93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9288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5373216"/>
            <a:ext cx="68804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Найкрасивіший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метелик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України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 algn="ctr"/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леандровий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бражник 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0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84887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5229200"/>
            <a:ext cx="78774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Найбільший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метелик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України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–</a:t>
            </a:r>
          </a:p>
          <a:p>
            <a:pPr algn="ctr"/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рушеве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павине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око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3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відкр.урок семінар\загруженное 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20879" cy="482453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664" y="5661248"/>
            <a:ext cx="87366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Найтурботливіша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матуся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</a:t>
            </a:r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комах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ворон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2376263" cy="21602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ера63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ерая ворона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45" y="70092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соловей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98431"/>
            <a:ext cx="2480047" cy="21602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уку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41" y="4293096"/>
            <a:ext cx="2357651" cy="22322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ык62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Обыкновенная кукушка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702035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par608.wav">
            <a:hlinkClick r:id="" action="ppaction://media"/>
          </p:cNvPr>
          <p:cNvPicPr>
            <a:picLocks noRot="1" noChangeAspect="1" noChangeArrowheads="1"/>
          </p:cNvPicPr>
          <p:nvPr>
            <a:wavAudioFile r:embed="rId3" name="sparrow_ воробей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3363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еще петух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371" y="407190"/>
            <a:ext cx="2304876" cy="208570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oos806.wav">
            <a:hlinkClick r:id="" action="ppaction://media"/>
          </p:cNvPr>
          <p:cNvPicPr>
            <a:picLocks noRot="1" noChangeAspect="1" noChangeArrowheads="1"/>
          </p:cNvPicPr>
          <p:nvPr>
            <a:wavAudioFile r:embed="rId4" name="rooster2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92" y="703363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turkey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58" y="2238190"/>
            <a:ext cx="2532923" cy="21602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turk806.wav">
            <a:hlinkClick r:id="" action="ppaction://media"/>
          </p:cNvPr>
          <p:cNvPicPr>
            <a:picLocks noRot="1" noChangeAspect="1" noChangeArrowheads="1"/>
          </p:cNvPicPr>
          <p:nvPr>
            <a:wavAudioFile r:embed="rId5" name="turkey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429" y="70092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1042" y="260648"/>
            <a:ext cx="73192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err="1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Вгадай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пташку</a:t>
            </a:r>
          </a:p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звуком</a:t>
            </a:r>
            <a:endParaRPr lang="ru-RU" sz="2400" b="1" cap="all" dirty="0">
              <a:ln w="0"/>
              <a:gradFill flip="none">
                <a:gsLst>
                  <a:gs pos="0">
                    <a:srgbClr val="4E67C8">
                      <a:tint val="75000"/>
                      <a:shade val="75000"/>
                      <a:satMod val="170000"/>
                    </a:srgbClr>
                  </a:gs>
                  <a:gs pos="49000">
                    <a:srgbClr val="4E67C8">
                      <a:tint val="88000"/>
                      <a:shade val="65000"/>
                      <a:satMod val="172000"/>
                    </a:srgbClr>
                  </a:gs>
                  <a:gs pos="50000">
                    <a:srgbClr val="4E67C8">
                      <a:shade val="65000"/>
                      <a:satMod val="130000"/>
                    </a:srgbClr>
                  </a:gs>
                  <a:gs pos="92000">
                    <a:srgbClr val="4E67C8">
                      <a:shade val="50000"/>
                      <a:satMod val="120000"/>
                    </a:srgbClr>
                  </a:gs>
                  <a:gs pos="100000">
                    <a:srgbClr val="4E67C8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8" name="Picture 8" descr="дятел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300362"/>
            <a:ext cx="2520281" cy="21101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Дяте3962.wav">
            <a:hlinkClick r:id="" action="ppaction://media"/>
          </p:cNvPr>
          <p:cNvPicPr>
            <a:picLocks noRot="1" noChangeAspect="1" noChangeArrowheads="1"/>
          </p:cNvPicPr>
          <p:nvPr>
            <a:wavAudioFile r:embed="rId6" name="Дятел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0092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44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3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4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9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8190" y="188640"/>
            <a:ext cx="39645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ОПИС ТВАРИНКИ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D:\відкр.урок семінар\загруженное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53" y="1628800"/>
            <a:ext cx="2411355" cy="2247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32453" y="841596"/>
            <a:ext cx="25553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 - </a:t>
            </a:r>
            <a:r>
              <a:rPr lang="ru-RU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група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82778" y="876947"/>
            <a:ext cx="25553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ІІ - </a:t>
            </a:r>
            <a:r>
              <a:rPr lang="ru-RU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група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28456" y="834971"/>
            <a:ext cx="25553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ІІІ - </a:t>
            </a:r>
            <a:r>
              <a:rPr lang="ru-RU" sz="3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група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 descr="D:\відкр.урок семінар\i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77" y="1628800"/>
            <a:ext cx="2555371" cy="2247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D:\відкр.урок семінар\i 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592288" cy="2247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1475656" y="4005064"/>
            <a:ext cx="6048671" cy="35086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</a:t>
            </a:r>
          </a:p>
          <a:p>
            <a:pPr marL="457200" indent="-457200" algn="just">
              <a:buAutoNum type="arabicPeriod"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Кого зображено на малюнку?</a:t>
            </a:r>
          </a:p>
          <a:p>
            <a:pPr marL="457200" indent="-457200" algn="just">
              <a:buAutoNum type="arabicPeriod" startAt="2"/>
            </a:pP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 живе ця тваринка?</a:t>
            </a:r>
          </a:p>
          <a:p>
            <a:pPr algn="just"/>
            <a:r>
              <a:rPr lang="uk-UA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Яка 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шерсть (</a:t>
            </a:r>
            <a:r>
              <a:rPr lang="uk-UA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шубка), хвіст ?</a:t>
            </a:r>
          </a:p>
          <a:p>
            <a:pPr algn="just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Яка мордочка, вуха, очі?</a:t>
            </a:r>
          </a:p>
          <a:p>
            <a:pPr algn="just"/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Що </a:t>
            </a:r>
            <a:r>
              <a:rPr lang="uk-U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</a:t>
            </a:r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сть?</a:t>
            </a:r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12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g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13690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2291" y="5301208"/>
            <a:ext cx="91662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r>
              <a:rPr lang="uk-UA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ідкриття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Синевирського</a:t>
            </a:r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реабілітаційного центу бурого ведмедя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96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4355976" cy="3515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 descr="G: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2976"/>
            <a:ext cx="4320480" cy="38164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-43735"/>
            <a:ext cx="4632176" cy="36032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F:\Изображение 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71" y="3100387"/>
            <a:ext cx="4249625" cy="39290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3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6578" y="162880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1" y="332656"/>
            <a:ext cx="41764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Картка</a:t>
            </a:r>
            <a:r>
              <a:rPr lang="ru-RU" sz="28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№1</a:t>
            </a:r>
            <a:endParaRPr lang="ru-RU" sz="28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332656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Картка</a:t>
            </a:r>
            <a:r>
              <a:rPr lang="ru-RU" sz="28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№2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2093" y="1028634"/>
            <a:ext cx="3780422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День ста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довшим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. Птахи відлітають у</a:t>
            </a:r>
          </a:p>
          <a:p>
            <a:pPr algn="just"/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теплі краї</a:t>
            </a:r>
          </a:p>
          <a:p>
            <a:pPr algn="just"/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Земля звільняється</a:t>
            </a:r>
          </a:p>
          <a:p>
            <a:pPr algn="just"/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від снігу.</a:t>
            </a:r>
          </a:p>
          <a:p>
            <a:pPr algn="just"/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.З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являються проліски,</a:t>
            </a:r>
          </a:p>
          <a:p>
            <a:pPr algn="just"/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підсніжники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Жовтіє листя.</a:t>
            </a:r>
          </a:p>
          <a:p>
            <a:pPr algn="just"/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Земля вкривається</a:t>
            </a:r>
          </a:p>
          <a:p>
            <a:pPr algn="just"/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пухнастим снігом.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4048" y="1028634"/>
            <a:ext cx="3600400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Люди збирають урожай.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Повертаються птахи з </a:t>
            </a:r>
          </a:p>
          <a:p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теплих країв.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річках тане крига.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День стає коротшим.</a:t>
            </a:r>
          </a:p>
          <a:p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Прокидаються комахи.</a:t>
            </a:r>
          </a:p>
          <a:p>
            <a:r>
              <a:rPr lang="uk-UA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З дерев опадає листя.</a:t>
            </a:r>
          </a:p>
          <a:p>
            <a:endParaRPr lang="uk-UA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99000">
        <p14:vortex dir="r"/>
      </p:transition>
    </mc:Choice>
    <mc:Fallback xmlns="">
      <p:transition spd="slow" advTm="9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3265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                  </a:t>
            </a:r>
            <a:r>
              <a:rPr lang="uk-UA" sz="2800" dirty="0" smtClean="0">
                <a:solidFill>
                  <a:srgbClr val="FF0000"/>
                </a:solidFill>
              </a:rPr>
              <a:t>Утвори </a:t>
            </a:r>
            <a:r>
              <a:rPr lang="uk-UA" sz="2800" dirty="0" err="1" smtClean="0">
                <a:solidFill>
                  <a:srgbClr val="FF0000"/>
                </a:solidFill>
              </a:rPr>
              <a:t>прислів</a:t>
            </a:r>
            <a:r>
              <a:rPr lang="en-US" sz="2800" dirty="0" smtClean="0">
                <a:solidFill>
                  <a:srgbClr val="FF0000"/>
                </a:solidFill>
              </a:rPr>
              <a:t>’</a:t>
            </a:r>
            <a:r>
              <a:rPr lang="uk-UA" sz="2800" dirty="0" smtClean="0">
                <a:solidFill>
                  <a:srgbClr val="FF0000"/>
                </a:solidFill>
              </a:rPr>
              <a:t>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5235757" y="954016"/>
            <a:ext cx="302433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т</a:t>
            </a:r>
            <a:r>
              <a:rPr lang="uk-UA" sz="2400" dirty="0" smtClean="0"/>
              <a:t>ак він і гавкає.</a:t>
            </a:r>
            <a:endParaRPr lang="ru-RU" sz="2400" dirty="0"/>
          </a:p>
        </p:txBody>
      </p:sp>
      <p:sp>
        <p:nvSpPr>
          <p:cNvPr id="6" name="Стрелка влево 5"/>
          <p:cNvSpPr/>
          <p:nvPr/>
        </p:nvSpPr>
        <p:spPr>
          <a:xfrm>
            <a:off x="5255707" y="2335054"/>
            <a:ext cx="302433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а</a:t>
            </a:r>
            <a:r>
              <a:rPr lang="uk-UA" sz="2400" dirty="0" smtClean="0"/>
              <a:t> камінь за пазухою держи.</a:t>
            </a:r>
            <a:endParaRPr lang="ru-RU" sz="2400" dirty="0"/>
          </a:p>
        </p:txBody>
      </p:sp>
      <p:sp>
        <p:nvSpPr>
          <p:cNvPr id="7" name="Стрелка влево 6"/>
          <p:cNvSpPr/>
          <p:nvPr/>
        </p:nvSpPr>
        <p:spPr>
          <a:xfrm>
            <a:off x="5256584" y="3789040"/>
            <a:ext cx="302433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б</a:t>
            </a:r>
            <a:r>
              <a:rPr lang="uk-UA" sz="2400" dirty="0" smtClean="0"/>
              <a:t>ілої не зробиш</a:t>
            </a:r>
            <a:endParaRPr lang="ru-RU" sz="2400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5256584" y="5301208"/>
            <a:ext cx="3024336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б</a:t>
            </a:r>
            <a:r>
              <a:rPr lang="uk-UA" dirty="0" smtClean="0"/>
              <a:t>джола не кусає.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611560" y="954016"/>
            <a:ext cx="295232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З чорної кішки</a:t>
            </a:r>
            <a:endParaRPr lang="ru-RU" sz="24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719572" y="2307550"/>
            <a:ext cx="295232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Як собаку годують,</a:t>
            </a:r>
            <a:endParaRPr lang="ru-RU" sz="24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719572" y="3789040"/>
            <a:ext cx="2952328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З вовком дружи,</a:t>
            </a:r>
            <a:endParaRPr lang="ru-RU" sz="24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719572" y="5295516"/>
            <a:ext cx="2952328" cy="12298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Добру людину</a:t>
            </a:r>
            <a:endParaRPr lang="ru-RU" sz="2400" dirty="0"/>
          </a:p>
        </p:txBody>
      </p:sp>
      <p:cxnSp>
        <p:nvCxnSpPr>
          <p:cNvPr id="15" name="Прямая со стрелкой 14"/>
          <p:cNvCxnSpPr>
            <a:stCxn id="10" idx="3"/>
            <a:endCxn id="7" idx="1"/>
          </p:cNvCxnSpPr>
          <p:nvPr/>
        </p:nvCxnSpPr>
        <p:spPr>
          <a:xfrm>
            <a:off x="3563888" y="1566084"/>
            <a:ext cx="1692696" cy="2835024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3"/>
            <a:endCxn id="5" idx="1"/>
          </p:cNvCxnSpPr>
          <p:nvPr/>
        </p:nvCxnSpPr>
        <p:spPr>
          <a:xfrm flipV="1">
            <a:off x="3671900" y="1566084"/>
            <a:ext cx="1563857" cy="1353534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2" idx="3"/>
            <a:endCxn id="6" idx="1"/>
          </p:cNvCxnSpPr>
          <p:nvPr/>
        </p:nvCxnSpPr>
        <p:spPr>
          <a:xfrm flipV="1">
            <a:off x="3671900" y="2947122"/>
            <a:ext cx="1583807" cy="1453986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3" idx="3"/>
            <a:endCxn id="8" idx="1"/>
          </p:cNvCxnSpPr>
          <p:nvPr/>
        </p:nvCxnSpPr>
        <p:spPr>
          <a:xfrm>
            <a:off x="3671900" y="5910430"/>
            <a:ext cx="1584684" cy="2846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8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635897" y="2708920"/>
            <a:ext cx="1872208" cy="144016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тварини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232248" cy="2076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 descr="000168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2304256" cy="2076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000159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187352" cy="2076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000154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2232248" cy="1872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0001549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700380"/>
            <a:ext cx="2304256" cy="1872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hlinkHover r:id="" action="ppaction://noaction" highlightClick="1">
              <a:snd r:embed="rId7" name="laser.wav"/>
            </a:hlinkHover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00380"/>
            <a:ext cx="2187352" cy="1872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 flipH="1" flipV="1">
            <a:off x="2267744" y="2132856"/>
            <a:ext cx="1368153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508105" y="1988840"/>
            <a:ext cx="1440159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051720" y="3789040"/>
            <a:ext cx="1584177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004048" y="4149080"/>
            <a:ext cx="1656184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4" idx="0"/>
          </p:cNvCxnSpPr>
          <p:nvPr/>
        </p:nvCxnSpPr>
        <p:spPr>
          <a:xfrm flipH="1" flipV="1">
            <a:off x="4572000" y="2265362"/>
            <a:ext cx="1" cy="443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4" idx="4"/>
            <a:endCxn id="15" idx="0"/>
          </p:cNvCxnSpPr>
          <p:nvPr/>
        </p:nvCxnSpPr>
        <p:spPr>
          <a:xfrm>
            <a:off x="4572001" y="4149080"/>
            <a:ext cx="0" cy="551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відкр.урок семінар\загруженное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2147"/>
            <a:ext cx="323751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відкр.урок семінар\загруженное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2736304" cy="268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48980"/>
            <a:ext cx="2736304" cy="255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5971541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/>
              <a:t>Зм</a:t>
            </a:r>
            <a:r>
              <a:rPr lang="uk-UA" sz="4000" dirty="0" err="1" smtClean="0"/>
              <a:t>іна</a:t>
            </a:r>
            <a:r>
              <a:rPr lang="uk-UA" sz="4000" dirty="0" smtClean="0"/>
              <a:t> кольору хутра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7477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ідкр.урок семінар\загруженное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ідкр.урок семінар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415355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5" descr="C:\Users\Helen\Desktop\звери весной\0_f6d0_6308a9bf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701" y="1700808"/>
            <a:ext cx="5069365" cy="4538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" y="23748"/>
            <a:ext cx="9144000" cy="683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D:\відкр.урок семінар\загруженное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08" y="332656"/>
            <a:ext cx="7560840" cy="57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2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7469" y="5750004"/>
            <a:ext cx="9144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6600" b="1" dirty="0" smtClean="0">
                <a:solidFill>
                  <a:srgbClr val="FF0000"/>
                </a:solidFill>
              </a:rPr>
              <a:t>Грак – вісник весни</a:t>
            </a:r>
          </a:p>
        </p:txBody>
      </p:sp>
      <p:pic>
        <p:nvPicPr>
          <p:cNvPr id="33799" name="Picture 7" descr="гра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88362" cy="546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01063"/>
      </p:ext>
    </p:extLst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відкр.урок семінар\загруженное (2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562"/>
            <a:ext cx="3816424" cy="3762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D:\відкр.урок семінар\загруженное (3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1"/>
            <a:ext cx="4248472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2597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відкр.урок семінар\загруженное.1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05064"/>
            <a:ext cx="2466975" cy="22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відкр.урок семінар\загруженное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5065"/>
            <a:ext cx="2343150" cy="22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відкр.урок семінар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5"/>
            <a:ext cx="2143125" cy="226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168"/>
            <a:ext cx="6192688" cy="305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80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80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1798</TotalTime>
  <Words>225</Words>
  <Application>Microsoft Office PowerPoint</Application>
  <PresentationFormat>Экран (4:3)</PresentationFormat>
  <Paragraphs>54</Paragraphs>
  <Slides>20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Воздушный поток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MOBIKOM</dc:creator>
  <cp:lastModifiedBy>Вася</cp:lastModifiedBy>
  <cp:revision>43</cp:revision>
  <dcterms:created xsi:type="dcterms:W3CDTF">2013-02-17T13:36:06Z</dcterms:created>
  <dcterms:modified xsi:type="dcterms:W3CDTF">2017-01-14T18:02:00Z</dcterms:modified>
</cp:coreProperties>
</file>