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3" r:id="rId5"/>
    <p:sldId id="274" r:id="rId6"/>
    <p:sldId id="279" r:id="rId7"/>
    <p:sldId id="276" r:id="rId8"/>
    <p:sldId id="280" r:id="rId9"/>
    <p:sldId id="281" r:id="rId10"/>
    <p:sldId id="284" r:id="rId11"/>
    <p:sldId id="283" r:id="rId12"/>
    <p:sldId id="285" r:id="rId13"/>
    <p:sldId id="275" r:id="rId14"/>
    <p:sldId id="267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dows%207\Desktop\&#1051;&#1110;&#1090;&#1077;&#1088;&#1072;&#1090;&#1091;&#1088;&#1085;&#1077;%20&#1095;&#1080;&#1090;&#1072;&#1085;&#1085;&#1103;.%20&#1040;&#1085;&#1072;&#1090;&#1086;&#1083;&#1110;&#1081;%20&#1050;&#1072;&#1095;&#1072;&#1085;.avi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dows%207\Desktop\&#1042;&#1030;&#1056;&#1064;&#1030;%20&#1040;.&#1050;&#1072;&#1095;&#1072;&#1085;&#1072;_converted.avi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dows%207\Desktop\&#1044;&#1080;&#1090;&#1103;&#1095;&#1072;%20&#1087;&#1110;&#1089;&#1085;&#1103;%20&#1091;&#1082;&#1088;&#1072;&#1111;&#1085;&#1089;&#1100;&#1082;&#1086;&#1102;%20&#1084;&#1086;&#1074;&#1086;&#1102;%20-%20&#1051;&#1110;&#1085;&#1080;&#1074;&#1110;%20&#1074;&#1072;&#1088;&#1077;&#1085;&#1080;&#1082;&#1080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9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2987824" y="1571612"/>
            <a:ext cx="5120548" cy="17859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Plain">
              <a:avLst>
                <a:gd name="adj" fmla="val 4261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 smtClean="0">
                <a:solidFill>
                  <a:srgbClr val="FF0000"/>
                </a:solidFill>
              </a:rPr>
              <a:t>Особливий</a:t>
            </a:r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err="1" smtClean="0">
                <a:solidFill>
                  <a:srgbClr val="FF0000"/>
                </a:solidFill>
              </a:rPr>
              <a:t>і</a:t>
            </a:r>
            <a:r>
              <a:rPr lang="ru-RU" sz="4800" b="1" dirty="0" smtClean="0">
                <a:solidFill>
                  <a:srgbClr val="FF0000"/>
                </a:solidFill>
              </a:rPr>
              <a:t>     </a:t>
            </a:r>
            <a:r>
              <a:rPr lang="ru-RU" sz="4800" b="1" dirty="0" err="1" smtClean="0">
                <a:solidFill>
                  <a:srgbClr val="FF0000"/>
                </a:solidFill>
              </a:rPr>
              <a:t>неповторний</a:t>
            </a:r>
            <a:r>
              <a:rPr lang="ru-RU" sz="4800" b="1" dirty="0" smtClean="0">
                <a:solidFill>
                  <a:srgbClr val="FF0000"/>
                </a:solidFill>
              </a:rPr>
              <a:t>     </a:t>
            </a:r>
            <a:r>
              <a:rPr lang="ru-RU" sz="4800" b="1" dirty="0" err="1" smtClean="0">
                <a:solidFill>
                  <a:srgbClr val="FF0000"/>
                </a:solidFill>
              </a:rPr>
              <a:t>світ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віршів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Анатолія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Качана</a:t>
            </a:r>
            <a:endParaRPr lang="ru-RU" sz="2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869160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Calligraph" pitchFamily="82" charset="0"/>
              </a:rPr>
              <a:t>урок читання у 3 класі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ligraph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4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71670" y="4714884"/>
            <a:ext cx="6429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214422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     РОБОТА      В       ГРУПАХ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linland.ru/wp-content/uploads/2015/10/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6351900" cy="4192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81" y="348098"/>
            <a:ext cx="8470423" cy="593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556792"/>
            <a:ext cx="474700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ВИРАЗНО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6000" b="1" dirty="0" smtClean="0">
                <a:solidFill>
                  <a:srgbClr val="FF0000"/>
                </a:solidFill>
              </a:rPr>
              <a:t>МОНОТОННО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biblioteka.com.ua/uploads/posts/2016-06/medium/1465826089_p6103546-m.jpg"/>
          <p:cNvPicPr>
            <a:picLocks noChangeAspect="1" noChangeArrowheads="1"/>
          </p:cNvPicPr>
          <p:nvPr/>
        </p:nvPicPr>
        <p:blipFill>
          <a:blip r:embed="rId3" cstate="print"/>
          <a:srcRect l="24777" t="5556" r="34375"/>
          <a:stretch>
            <a:fillRect/>
          </a:stretch>
        </p:blipFill>
        <p:spPr bwMode="auto">
          <a:xfrm>
            <a:off x="4000496" y="642918"/>
            <a:ext cx="4357718" cy="56664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9655521">
            <a:off x="419719" y="2064238"/>
            <a:ext cx="474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АВТОГРАФ   НА    ЗГАДКУ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Вася\Pictures\img0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1829" t="15210" r="44248" b="46232"/>
          <a:stretch/>
        </p:blipFill>
        <p:spPr bwMode="auto">
          <a:xfrm>
            <a:off x="539552" y="476673"/>
            <a:ext cx="1627002" cy="2088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Рисунок 8" descr="C:\Users\Вася\Pictures\img09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0649" t="55482" r="44543" b="5959"/>
          <a:stretch/>
        </p:blipFill>
        <p:spPr bwMode="auto">
          <a:xfrm>
            <a:off x="467544" y="3933056"/>
            <a:ext cx="1586167" cy="2302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 descr="C:\Users\Вася\Pictures\img0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1062" t="15209" r="4425" b="47303"/>
          <a:stretch/>
        </p:blipFill>
        <p:spPr bwMode="auto">
          <a:xfrm>
            <a:off x="2195736" y="3429000"/>
            <a:ext cx="1719792" cy="2178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ся\YandexDisk\Загрузки\66ee50f93e9f214a175e4c0db232a3f3_RSZ_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71942"/>
            <a:ext cx="2285993" cy="1527308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42918"/>
            <a:ext cx="1889001" cy="194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Вася\YandexDisk\Загрузки\898399735c30a39eb477dc209c20d934670096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786059"/>
            <a:ext cx="3929090" cy="2000264"/>
          </a:xfrm>
          <a:prstGeom prst="rect">
            <a:avLst/>
          </a:prstGeom>
          <a:noFill/>
        </p:spPr>
      </p:pic>
      <p:pic>
        <p:nvPicPr>
          <p:cNvPr id="3077" name="Picture 5" descr="C:\Users\Вася\YandexDisk\Загрузки\1400254830_perkatipo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071546"/>
            <a:ext cx="1890701" cy="1333287"/>
          </a:xfrm>
          <a:prstGeom prst="rect">
            <a:avLst/>
          </a:prstGeom>
          <a:noFill/>
        </p:spPr>
      </p:pic>
      <p:pic>
        <p:nvPicPr>
          <p:cNvPr id="3075" name="Picture 3" descr="C:\Users\Вася\YandexDisk\Загрузки\757127_foto-pribo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928670"/>
            <a:ext cx="2238391" cy="1714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514351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12 БАЛІВ   -   </a:t>
            </a:r>
            <a:r>
              <a:rPr lang="en-US" sz="3200" b="1" dirty="0" smtClean="0">
                <a:solidFill>
                  <a:srgbClr val="C00000"/>
                </a:solidFill>
              </a:rPr>
              <a:t>St </a:t>
            </a:r>
            <a:r>
              <a:rPr lang="uk-UA" sz="3200" b="1" dirty="0" smtClean="0">
                <a:solidFill>
                  <a:srgbClr val="C00000"/>
                </a:solidFill>
              </a:rPr>
              <a:t>   </a:t>
            </a:r>
            <a:r>
              <a:rPr lang="uk-UA" sz="3200" b="1" dirty="0" err="1" smtClean="0">
                <a:solidFill>
                  <a:srgbClr val="C00000"/>
                </a:solidFill>
              </a:rPr>
              <a:t>“Пригоди</a:t>
            </a:r>
            <a:r>
              <a:rPr lang="uk-UA" sz="3200" b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</a:rPr>
              <a:t>вітерця”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143248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С. 108, виразне читання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191683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Д/З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708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49" y="98072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Лида\КАРТИНКИ\Анимационные картинки для презентаций. Часть 2\Солнце\sun01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47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" y="340932"/>
            <a:ext cx="2521622" cy="1719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Лида\КАРТИНКИ\Анимационные картинки для презентаций. Часть 2\Люди\Барби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04" y="3917766"/>
            <a:ext cx="1992961" cy="2391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Лида\КАРТИНКИ\Анимационные картинки для презентаций. Часть 2\Люди\Мальчик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3891668"/>
            <a:ext cx="1647428" cy="2534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е 1"/>
          <p:cNvSpPr txBox="1"/>
          <p:nvPr/>
        </p:nvSpPr>
        <p:spPr>
          <a:xfrm>
            <a:off x="899592" y="2296208"/>
            <a:ext cx="7459514" cy="18528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_AvanteTitulGr"/>
                <a:ea typeface="Calibri"/>
                <a:cs typeface="Times New Roman"/>
              </a:rPr>
              <a:t>МОЛОДЦ</a:t>
            </a:r>
            <a:r>
              <a:rPr lang="uk-UA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І</a:t>
            </a:r>
            <a:r>
              <a:rPr lang="uk-UA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_AvanteTitulGr"/>
                <a:ea typeface="Calibri"/>
                <a:cs typeface="Times New Roman"/>
              </a:rPr>
              <a:t> !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1" name="Picture 3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2" y="1772816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697695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27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oogle.com/images?q=tbn:ANd9GcTy3KZNG0pfSE6Xo8Xib6Fucf-HILT02E1thAB4eOYOi_6SL13w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71744"/>
            <a:ext cx="2922804" cy="3193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810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Анатолію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r>
              <a:rPr lang="ru-RU" sz="5400" b="1" dirty="0" err="1" smtClean="0">
                <a:solidFill>
                  <a:srgbClr val="FF0000"/>
                </a:solidFill>
              </a:rPr>
              <a:t>Леонтійовичу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r>
              <a:rPr lang="ru-RU" sz="5400" b="1" dirty="0" err="1" smtClean="0">
                <a:solidFill>
                  <a:srgbClr val="FF0000"/>
                </a:solidFill>
              </a:rPr>
              <a:t>Качану</a:t>
            </a:r>
            <a:r>
              <a:rPr lang="ru-RU" sz="5400" b="1" dirty="0" smtClean="0">
                <a:solidFill>
                  <a:srgbClr val="FF0000"/>
                </a:solidFill>
              </a:rPr>
              <a:t> - 75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056392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1571612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дітьми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А.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Качан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завжди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розмовляє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серйозно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ніколи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не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ламає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язика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підлаштовується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малечу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Стільки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всіляких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дражнилок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мирилок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забавлянок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знає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годі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ним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змагатися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2" descr="C:\Users\Вася\YandexDisk\Загрузки\001_Lysty_z_osinniogo_sadu_Anatolij_Kach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1746260" cy="2477149"/>
          </a:xfrm>
          <a:prstGeom prst="rect">
            <a:avLst/>
          </a:prstGeom>
          <a:noFill/>
        </p:spPr>
      </p:pic>
      <p:pic>
        <p:nvPicPr>
          <p:cNvPr id="17" name="Picture 3" descr="C:\Users\Вася\YandexDisk\Загрузки\01_Za_nashym_sadom_graje_more_zbirka_virshiv_Anatolij_Kach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1495412" cy="221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5108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 </a:t>
            </a:r>
            <a:r>
              <a:rPr lang="ru-RU" b="1" dirty="0" err="1" smtClean="0">
                <a:solidFill>
                  <a:srgbClr val="C00000"/>
                </a:solidFill>
              </a:rPr>
              <a:t>читанок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підручників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мови</a:t>
            </a:r>
            <a:r>
              <a:rPr lang="ru-RU" b="1" dirty="0" smtClean="0">
                <a:solidFill>
                  <a:srgbClr val="C00000"/>
                </a:solidFill>
              </a:rPr>
              <a:t>, книг для </a:t>
            </a:r>
            <a:r>
              <a:rPr lang="ru-RU" b="1" dirty="0" err="1" smtClean="0">
                <a:solidFill>
                  <a:srgbClr val="C00000"/>
                </a:solidFill>
              </a:rPr>
              <a:t>позакласного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читання</a:t>
            </a:r>
            <a:r>
              <a:rPr lang="ru-RU" b="1" dirty="0" smtClean="0">
                <a:solidFill>
                  <a:srgbClr val="C00000"/>
                </a:solidFill>
              </a:rPr>
              <a:t> включено </a:t>
            </a:r>
            <a:r>
              <a:rPr lang="ru-RU" b="1" dirty="0" err="1" smtClean="0">
                <a:solidFill>
                  <a:srgbClr val="C00000"/>
                </a:solidFill>
              </a:rPr>
              <a:t>понад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п'ятдесят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поезій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Анатолія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Качана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4" descr="C:\Users\Вася\YandexDisk\Загрузки\001_Svitanok_roku_zbirka_virshiv_Anatolij_Kac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857232"/>
            <a:ext cx="1198563" cy="1603375"/>
          </a:xfrm>
          <a:prstGeom prst="rect">
            <a:avLst/>
          </a:prstGeom>
          <a:noFill/>
        </p:spPr>
      </p:pic>
      <p:pic>
        <p:nvPicPr>
          <p:cNvPr id="8" name="Picture 4" descr="C:\Documents and Settings\1\Мои документы\ПРЕДМЕТИ\Читання\3 клас\картинки АК\proschannyazlitom2106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9159">
            <a:off x="4217484" y="4185137"/>
            <a:ext cx="1530766" cy="189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Documents and Settings\1\Мои документы\ПРЕДМЕТИ\Читання\3 клас\картинки АК\ч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7944">
            <a:off x="6782880" y="3487756"/>
            <a:ext cx="1616669" cy="240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Documents and Settings\1\Мои документы\ПРЕДМЕТИ\Читання\3 клас\картинки АК\ьб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33782">
            <a:off x="961939" y="4042306"/>
            <a:ext cx="1452262" cy="209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C:\Documents and Settings\1\Рабочий стол\Копия 8011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54218">
            <a:off x="782708" y="597413"/>
            <a:ext cx="1781175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Documents and Settings\1\Мои документы\ПРЕДМЕТИ\Читання\3 клас\картинки АК\оь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55610">
            <a:off x="6672560" y="489617"/>
            <a:ext cx="1585290" cy="196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Літературне читання. Анатолій Качан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8352928" cy="5976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43"/>
            <a:ext cx="7000924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       Загадки                   ?</a:t>
            </a:r>
          </a:p>
          <a:p>
            <a:endParaRPr lang="uk-UA" sz="4800" b="1" dirty="0" smtClean="0">
              <a:solidFill>
                <a:srgbClr val="7030A0"/>
              </a:solidFill>
            </a:endParaRPr>
          </a:p>
          <a:p>
            <a:r>
              <a:rPr lang="uk-UA" sz="4800" b="1" dirty="0" smtClean="0">
                <a:solidFill>
                  <a:srgbClr val="7030A0"/>
                </a:solidFill>
              </a:rPr>
              <a:t>Вірші-безконечники</a:t>
            </a:r>
          </a:p>
          <a:p>
            <a:endParaRPr lang="uk-UA" sz="900" b="1" dirty="0" smtClean="0">
              <a:solidFill>
                <a:srgbClr val="7030A0"/>
              </a:solidFill>
            </a:endParaRPr>
          </a:p>
          <a:p>
            <a:r>
              <a:rPr lang="uk-UA" sz="4800" b="1" dirty="0" smtClean="0">
                <a:solidFill>
                  <a:srgbClr val="00B050"/>
                </a:solidFill>
              </a:rPr>
              <a:t>                     </a:t>
            </a:r>
          </a:p>
          <a:p>
            <a:r>
              <a:rPr lang="uk-UA" sz="4800" b="1" dirty="0" smtClean="0">
                <a:solidFill>
                  <a:srgbClr val="00B050"/>
                </a:solidFill>
              </a:rPr>
              <a:t>                        </a:t>
            </a:r>
          </a:p>
          <a:p>
            <a:r>
              <a:rPr lang="uk-UA" sz="4800" b="1" dirty="0" err="1" smtClean="0">
                <a:solidFill>
                  <a:srgbClr val="00B050"/>
                </a:solidFill>
              </a:rPr>
              <a:t>Анімовані</a:t>
            </a:r>
            <a:r>
              <a:rPr lang="uk-UA" sz="48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uk-UA" sz="4800" b="1" dirty="0" smtClean="0">
                <a:solidFill>
                  <a:srgbClr val="00B050"/>
                </a:solidFill>
              </a:rPr>
              <a:t>вірші</a:t>
            </a:r>
          </a:p>
          <a:p>
            <a:endParaRPr lang="uk-UA" sz="4800" b="1" dirty="0" smtClean="0">
              <a:solidFill>
                <a:srgbClr val="00B050"/>
              </a:solidFill>
            </a:endParaRPr>
          </a:p>
          <a:p>
            <a:endParaRPr lang="uk-UA" sz="4800" b="1" dirty="0" smtClean="0">
              <a:solidFill>
                <a:srgbClr val="00B050"/>
              </a:solidFill>
            </a:endParaRPr>
          </a:p>
          <a:p>
            <a:r>
              <a:rPr lang="uk-UA" sz="4800" b="1" dirty="0" smtClean="0">
                <a:solidFill>
                  <a:srgbClr val="00B050"/>
                </a:solidFill>
              </a:rPr>
              <a:t>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8198" name="Picture 6" descr="http://sunveter.ru/uploads/posts/2016-06/1465932478_dojd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1905000" cy="1724025"/>
          </a:xfrm>
          <a:prstGeom prst="rect">
            <a:avLst/>
          </a:prstGeom>
          <a:noFill/>
        </p:spPr>
      </p:pic>
      <p:pic>
        <p:nvPicPr>
          <p:cNvPr id="8200" name="Picture 8" descr="http://smayls.ru/data/smiles/animashki-jivotnie-33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14620"/>
            <a:ext cx="1452568" cy="1452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ВІРШІ А.Качана_convert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old.grani-t.com.ua/Graphics/Photos/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3351935" cy="33226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4509120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MS Mincho" pitchFamily="49" charset="-128"/>
                <a:ea typeface="MS Mincho" pitchFamily="49" charset="-128"/>
              </a:rPr>
              <a:t>РУХАНКА</a:t>
            </a:r>
            <a:endParaRPr lang="ru-RU" sz="6000" b="1" dirty="0">
              <a:solidFill>
                <a:srgbClr val="002060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8" name="Дитяча пісня українською мовою - Ліниві варе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1196752"/>
            <a:ext cx="1240904" cy="1240904"/>
          </a:xfrm>
          <a:prstGeom prst="rect">
            <a:avLst/>
          </a:prstGeom>
        </p:spPr>
      </p:pic>
      <p:pic>
        <p:nvPicPr>
          <p:cNvPr id="9" name="Рисунок 8" descr="C:\Users\Вася\AppData\Local\Microsoft\Windows\Temporary Internet Files\Content.Word\2017-01-18_07-10-51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11256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5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99592" y="1793723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Хоч без крил, але літаю,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Вербі коси заплітаю.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Погойдаю в лісі гілку,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Заколишу в полі бджілку.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7651" name="Picture 3" descr="http://s020.radikal.ru/i712/1309/6a/dcbc4dfbaf5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310898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626256" cy="54869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714356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ПЕРЕБИРАЄ                 ВДАЄ                               МОЛОЧАЙ</a:t>
            </a:r>
          </a:p>
          <a:p>
            <a:endParaRPr lang="uk-UA" sz="2400" b="1" dirty="0" smtClean="0"/>
          </a:p>
          <a:p>
            <a:endParaRPr lang="uk-UA" sz="2400" b="1" dirty="0" smtClean="0"/>
          </a:p>
          <a:p>
            <a:r>
              <a:rPr lang="uk-UA" sz="2400" b="1" dirty="0" smtClean="0"/>
              <a:t>РАХУЄ                           ГОРТАЄ                            ДУНАЙ</a:t>
            </a:r>
          </a:p>
          <a:p>
            <a:endParaRPr lang="uk-UA" sz="2400" b="1" dirty="0" smtClean="0"/>
          </a:p>
          <a:p>
            <a:endParaRPr lang="uk-UA" sz="2400" b="1" dirty="0" smtClean="0"/>
          </a:p>
          <a:p>
            <a:r>
              <a:rPr lang="uk-UA" sz="2400" b="1" dirty="0" smtClean="0"/>
              <a:t>ЗБИВАЄТЬСЯ               НАЗДОГАНЯТИ             ЛИСТЯ</a:t>
            </a:r>
          </a:p>
          <a:p>
            <a:endParaRPr lang="uk-UA" sz="2400" b="1" dirty="0" smtClean="0"/>
          </a:p>
          <a:p>
            <a:endParaRPr lang="uk-UA" sz="2400" b="1" dirty="0" smtClean="0"/>
          </a:p>
          <a:p>
            <a:endParaRPr lang="uk-UA" sz="2400" b="1" dirty="0" smtClean="0"/>
          </a:p>
          <a:p>
            <a:r>
              <a:rPr lang="uk-UA" sz="2400" b="1" dirty="0" smtClean="0"/>
              <a:t>  </a:t>
            </a:r>
            <a:endParaRPr lang="ru-RU" sz="2400" b="1" dirty="0"/>
          </a:p>
        </p:txBody>
      </p:sp>
      <p:pic>
        <p:nvPicPr>
          <p:cNvPr id="6146" name="Picture 2" descr="Кімнатний молоч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2552590" cy="1912417"/>
          </a:xfrm>
          <a:prstGeom prst="rect">
            <a:avLst/>
          </a:prstGeom>
          <a:noFill/>
        </p:spPr>
      </p:pic>
      <p:pic>
        <p:nvPicPr>
          <p:cNvPr id="6148" name="Picture 4" descr="Молочай язичков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2570181" cy="192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160</Words>
  <Application>Microsoft Office PowerPoint</Application>
  <PresentationFormat>Экран (4:3)</PresentationFormat>
  <Paragraphs>57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Windows 7</cp:lastModifiedBy>
  <cp:revision>29</cp:revision>
  <dcterms:modified xsi:type="dcterms:W3CDTF">2017-01-18T06:19:46Z</dcterms:modified>
</cp:coreProperties>
</file>