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63" r:id="rId2"/>
    <p:sldId id="274" r:id="rId3"/>
    <p:sldId id="261" r:id="rId4"/>
    <p:sldId id="283" r:id="rId5"/>
    <p:sldId id="273" r:id="rId6"/>
    <p:sldId id="265" r:id="rId7"/>
    <p:sldId id="260" r:id="rId8"/>
    <p:sldId id="275" r:id="rId9"/>
    <p:sldId id="276" r:id="rId10"/>
    <p:sldId id="284" r:id="rId11"/>
    <p:sldId id="259" r:id="rId12"/>
    <p:sldId id="267" r:id="rId13"/>
    <p:sldId id="268" r:id="rId14"/>
    <p:sldId id="271" r:id="rId15"/>
    <p:sldId id="277" r:id="rId16"/>
    <p:sldId id="278" r:id="rId17"/>
    <p:sldId id="256" r:id="rId18"/>
    <p:sldId id="279" r:id="rId19"/>
    <p:sldId id="280" r:id="rId20"/>
    <p:sldId id="282" r:id="rId21"/>
    <p:sldId id="258" r:id="rId22"/>
    <p:sldId id="26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3300"/>
    <a:srgbClr val="3333FF"/>
    <a:srgbClr val="FFFF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0288" autoAdjust="0"/>
  </p:normalViewPr>
  <p:slideViewPr>
    <p:cSldViewPr>
      <p:cViewPr varScale="1">
        <p:scale>
          <a:sx n="88" d="100"/>
          <a:sy n="88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3CA60-75B7-45B5-AB14-EECF9824397E}" type="datetimeFigureOut">
              <a:rPr lang="ru-RU" smtClean="0"/>
              <a:t>22.03.2015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B794D-0A1F-4EFF-BB55-C83EE44F3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76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B794D-0A1F-4EFF-BB55-C83EE44F3F8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26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56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6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48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77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71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1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6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1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4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75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8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E03C5-7A03-463F-A591-A739881CAFF3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9C0DC-52B7-4E53-99D6-E235BD6E84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47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40960" cy="6957392"/>
          </a:xfrm>
        </p:spPr>
      </p:pic>
    </p:spTree>
    <p:extLst>
      <p:ext uri="{BB962C8B-B14F-4D97-AF65-F5344CB8AC3E}">
        <p14:creationId xmlns:p14="http://schemas.microsoft.com/office/powerpoint/2010/main" val="208915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r>
              <a:rPr lang="uk-UA" sz="6600" b="1" dirty="0" smtClean="0"/>
              <a:t>Впевненість і самовпевненість – позитивні риси характеру.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6444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rot="20945702">
            <a:off x="1707932" y="2744753"/>
            <a:ext cx="3954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      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0945702">
            <a:off x="61559" y="4816454"/>
            <a:ext cx="2855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945702">
            <a:off x="663220" y="136243"/>
            <a:ext cx="7643269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9600" b="1" u="sng" dirty="0" smtClean="0">
                <a:ln w="11430"/>
              </a:rPr>
              <a:t>Де виявляється характер </a:t>
            </a:r>
            <a:r>
              <a:rPr lang="uk-UA" sz="9600" b="1" dirty="0">
                <a:ln w="11430"/>
              </a:rPr>
              <a:t>?</a:t>
            </a:r>
            <a:r>
              <a:rPr lang="uk-UA" sz="9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</a:t>
            </a:r>
            <a:endParaRPr lang="ru-RU" sz="9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20945702">
            <a:off x="5766452" y="1285860"/>
            <a:ext cx="2855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             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uk-UA" sz="5400" b="1" dirty="0" smtClean="0"/>
              <a:t>Офтальмологічна пауза </a:t>
            </a:r>
            <a:endParaRPr lang="ru-RU" sz="5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8" y="1600200"/>
            <a:ext cx="7355944" cy="4525963"/>
          </a:xfrm>
        </p:spPr>
      </p:pic>
    </p:spTree>
    <p:extLst>
      <p:ext uri="{BB962C8B-B14F-4D97-AF65-F5344CB8AC3E}">
        <p14:creationId xmlns:p14="http://schemas.microsoft.com/office/powerpoint/2010/main" val="35267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2327048"/>
          </a:xfrm>
          <a:solidFill>
            <a:srgbClr val="00B0F0"/>
          </a:solidFill>
        </p:spPr>
        <p:txBody>
          <a:bodyPr/>
          <a:lstStyle/>
          <a:p>
            <a:r>
              <a:rPr lang="ru-RU" dirty="0"/>
              <a:t>Як  господарем  характеру стати?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3966592" cy="331236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22" y="2952938"/>
            <a:ext cx="3204556" cy="2852326"/>
          </a:xfrm>
        </p:spPr>
      </p:pic>
    </p:spTree>
    <p:extLst>
      <p:ext uri="{BB962C8B-B14F-4D97-AF65-F5344CB8AC3E}">
        <p14:creationId xmlns:p14="http://schemas.microsoft.com/office/powerpoint/2010/main" val="1890575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3333FF"/>
          </a:solidFill>
        </p:spPr>
        <p:txBody>
          <a:bodyPr>
            <a:noAutofit/>
          </a:bodyPr>
          <a:lstStyle/>
          <a:p>
            <a:r>
              <a:rPr lang="ru-RU" sz="6000" b="1" dirty="0" err="1" smtClean="0"/>
              <a:t>Чому</a:t>
            </a:r>
            <a:r>
              <a:rPr lang="ru-RU" sz="6000" b="1" dirty="0" smtClean="0"/>
              <a:t> </a:t>
            </a:r>
            <a:r>
              <a:rPr lang="ru-RU" sz="6000" b="1" dirty="0" err="1"/>
              <a:t>потрібно</a:t>
            </a:r>
            <a:r>
              <a:rPr lang="ru-RU" sz="6000" b="1" dirty="0"/>
              <a:t> весь час </a:t>
            </a:r>
            <a:r>
              <a:rPr lang="ru-RU" sz="6000" b="1" dirty="0" err="1" smtClean="0"/>
              <a:t>поліпшувати</a:t>
            </a:r>
            <a:r>
              <a:rPr lang="ru-RU" sz="6000" b="1" dirty="0" smtClean="0"/>
              <a:t> </a:t>
            </a:r>
            <a:r>
              <a:rPr lang="ru-RU" sz="6000" b="1" dirty="0"/>
              <a:t>характер? </a:t>
            </a:r>
          </a:p>
        </p:txBody>
      </p:sp>
    </p:spTree>
    <p:extLst>
      <p:ext uri="{BB962C8B-B14F-4D97-AF65-F5344CB8AC3E}">
        <p14:creationId xmlns:p14="http://schemas.microsoft.com/office/powerpoint/2010/main" val="20861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Все залишає свій слід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363" y="0"/>
            <a:ext cx="8167687" cy="6126163"/>
          </a:xfrm>
        </p:spPr>
      </p:pic>
    </p:spTree>
    <p:extLst>
      <p:ext uri="{BB962C8B-B14F-4D97-AF65-F5344CB8AC3E}">
        <p14:creationId xmlns:p14="http://schemas.microsoft.com/office/powerpoint/2010/main" val="15240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6696744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uk-UA" sz="4800" b="1" dirty="0" smtClean="0"/>
              <a:t>Чому потрібно поліпшувати характер?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3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-642974" y="-285776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Злий 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1928794" y="-214338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жадібний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-785850" y="1428736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Злопа</a:t>
            </a:r>
            <a:r>
              <a:rPr lang="ru-RU" sz="24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</a:t>
            </a:r>
            <a:r>
              <a:rPr lang="en-US" sz="24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’</a:t>
            </a:r>
            <a:r>
              <a:rPr lang="uk-UA" sz="2400" b="1" dirty="0" err="1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ятний</a:t>
            </a:r>
            <a:endParaRPr lang="ru-RU" sz="24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17161881">
            <a:off x="-1127111" y="4235165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хвалько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3059832" y="1142984"/>
            <a:ext cx="3083803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лінивий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1428728" y="3071810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егоїстичний</a:t>
            </a:r>
            <a:endParaRPr lang="ru-RU" sz="28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1857356" y="4786322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агресивний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5429256" y="4714884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самовпевненість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5429256" y="3500438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хитрий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5072066" y="1676586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грубий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5072066" y="-285776"/>
            <a:ext cx="4357718" cy="2571768"/>
          </a:xfrm>
          <a:prstGeom prst="cloudCallout">
            <a:avLst>
              <a:gd name="adj1" fmla="val -13183"/>
              <a:gd name="adj2" fmla="val 391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заздрісний</a:t>
            </a:r>
            <a:endParaRPr lang="ru-RU" sz="32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u="sng" dirty="0" smtClean="0"/>
              <a:t>Експрес</a:t>
            </a:r>
            <a:r>
              <a:rPr lang="uk-UA" sz="7200" b="1" dirty="0" smtClean="0"/>
              <a:t> – </a:t>
            </a:r>
            <a:r>
              <a:rPr lang="uk-UA" sz="7200" b="1" u="sng" dirty="0" smtClean="0"/>
              <a:t>тест </a:t>
            </a:r>
            <a:endParaRPr lang="ru-RU" sz="7200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uk-UA" sz="8000" dirty="0" smtClean="0"/>
              <a:t> </a:t>
            </a:r>
            <a:r>
              <a:rPr lang="uk-UA" sz="8000" b="1" dirty="0" smtClean="0"/>
              <a:t>1. </a:t>
            </a:r>
            <a:r>
              <a:rPr lang="en-US" sz="8000" b="1" dirty="0" smtClean="0"/>
              <a:t>  </a:t>
            </a:r>
            <a:r>
              <a:rPr lang="uk-UA" sz="8000" b="1" dirty="0" smtClean="0"/>
              <a:t>б</a:t>
            </a:r>
          </a:p>
          <a:p>
            <a:pPr marL="0" indent="0">
              <a:buNone/>
            </a:pPr>
            <a:r>
              <a:rPr lang="uk-UA" sz="8000" b="1" dirty="0"/>
              <a:t> </a:t>
            </a:r>
            <a:r>
              <a:rPr lang="uk-UA" sz="8000" b="1" dirty="0" smtClean="0"/>
              <a:t>2. добрий,   впевнений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868227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7300" b="1" u="sng" dirty="0" smtClean="0"/>
              <a:t>Тема: </a:t>
            </a:r>
            <a:r>
              <a:rPr lang="uk-UA" sz="7300" b="1" dirty="0" smtClean="0"/>
              <a:t>«Характер і здоров</a:t>
            </a:r>
            <a:r>
              <a:rPr lang="en-US" sz="7300" b="1" dirty="0" smtClean="0"/>
              <a:t>’</a:t>
            </a:r>
            <a:r>
              <a:rPr lang="uk-UA" sz="7300" b="1" dirty="0" smtClean="0"/>
              <a:t>я»</a:t>
            </a:r>
            <a:r>
              <a:rPr lang="en-US" b="1" dirty="0"/>
              <a:t/>
            </a:r>
            <a:br>
              <a:rPr lang="en-US" b="1" dirty="0"/>
            </a:br>
            <a:r>
              <a:rPr lang="uk-UA" sz="7300" b="1" u="sng" dirty="0" smtClean="0"/>
              <a:t>Проблемне питання</a:t>
            </a:r>
            <a:r>
              <a:rPr lang="uk-UA" sz="7300" b="1" dirty="0" smtClean="0"/>
              <a:t>:</a:t>
            </a:r>
            <a:br>
              <a:rPr lang="uk-UA" sz="7300" b="1" dirty="0" smtClean="0"/>
            </a:br>
            <a:r>
              <a:rPr lang="uk-UA" sz="7300" b="1" dirty="0" smtClean="0"/>
              <a:t>«Чи впливає характер на здоров</a:t>
            </a:r>
            <a:r>
              <a:rPr lang="en-US" sz="7300" b="1" dirty="0" smtClean="0"/>
              <a:t>’</a:t>
            </a:r>
            <a:r>
              <a:rPr lang="ru-RU" sz="7300" b="1" dirty="0" smtClean="0"/>
              <a:t>я?»</a:t>
            </a:r>
            <a:endParaRPr lang="ru-RU" sz="7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683568" y="6198171"/>
            <a:ext cx="8229600" cy="45719"/>
          </a:xfrm>
        </p:spPr>
        <p:txBody>
          <a:bodyPr>
            <a:normAutofit fontScale="25000" lnSpcReduction="20000"/>
          </a:bodyPr>
          <a:lstStyle/>
          <a:p>
            <a:pPr>
              <a:tabLst>
                <a:tab pos="0" algn="l"/>
              </a:tabLs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8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696744" cy="6669360"/>
          </a:xfrm>
        </p:spPr>
      </p:pic>
      <p:pic>
        <p:nvPicPr>
          <p:cNvPr id="8" name="Усатый нянь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15378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8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  <a:blipFill>
            <a:blip r:embed="rId2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uk-UA" sz="5400" dirty="0" smtClean="0"/>
              <a:t>Я знаю …</a:t>
            </a:r>
          </a:p>
          <a:p>
            <a:r>
              <a:rPr lang="uk-UA" sz="5400" dirty="0" smtClean="0"/>
              <a:t>Я вмію …</a:t>
            </a:r>
          </a:p>
          <a:p>
            <a:r>
              <a:rPr lang="uk-UA" sz="5400" dirty="0" smtClean="0"/>
              <a:t>Найбільше сподобалось …</a:t>
            </a:r>
          </a:p>
          <a:p>
            <a:r>
              <a:rPr lang="uk-UA" sz="5400" dirty="0" smtClean="0"/>
              <a:t>Ціную …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7623076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0945702">
            <a:off x="2000232" y="4000504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945702">
            <a:off x="3500430" y="357166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945702">
            <a:off x="3643306" y="2357430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945702">
            <a:off x="571472" y="2786058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945702">
            <a:off x="3786182" y="5000636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945702">
            <a:off x="500034" y="5500702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945702">
            <a:off x="571472" y="857232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945702">
            <a:off x="5429256" y="3571876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0945702">
            <a:off x="5857884" y="1285860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945702">
            <a:off x="6072198" y="5715016"/>
            <a:ext cx="2672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доброта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63367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err="1" smtClean="0">
                <a:solidFill>
                  <a:srgbClr val="FF0000"/>
                </a:solidFill>
              </a:rPr>
              <a:t>Червоний</a:t>
            </a:r>
            <a:r>
              <a:rPr lang="ru-RU" b="1" u="sng" dirty="0" smtClean="0">
                <a:solidFill>
                  <a:srgbClr val="FF0000"/>
                </a:solidFill>
              </a:rPr>
              <a:t> </a:t>
            </a:r>
            <a:r>
              <a:rPr lang="ru-RU" b="1" u="sng" dirty="0"/>
              <a:t>, </a:t>
            </a:r>
            <a:r>
              <a:rPr lang="ru-RU" b="1" u="sng" dirty="0" err="1">
                <a:solidFill>
                  <a:srgbClr val="FF7C80"/>
                </a:solidFill>
              </a:rPr>
              <a:t>рожевий</a:t>
            </a:r>
            <a:r>
              <a:rPr lang="ru-RU" b="1" u="sng" dirty="0"/>
              <a:t>    </a:t>
            </a:r>
            <a:r>
              <a:rPr lang="ru-RU" b="1" dirty="0"/>
              <a:t>- </a:t>
            </a:r>
            <a:r>
              <a:rPr lang="ru-RU" b="1" dirty="0" err="1"/>
              <a:t>наполегливі</a:t>
            </a:r>
            <a:r>
              <a:rPr lang="ru-RU" b="1" dirty="0"/>
              <a:t>.            </a:t>
            </a:r>
            <a:br>
              <a:rPr lang="ru-RU" b="1" dirty="0"/>
            </a:br>
            <a:r>
              <a:rPr lang="ru-RU" b="1" u="sng" dirty="0" err="1">
                <a:solidFill>
                  <a:srgbClr val="FF3300"/>
                </a:solidFill>
              </a:rPr>
              <a:t>Помаранчевий</a:t>
            </a:r>
            <a:r>
              <a:rPr lang="ru-RU" b="1" u="sng" dirty="0">
                <a:solidFill>
                  <a:srgbClr val="FF3300"/>
                </a:solidFill>
              </a:rPr>
              <a:t>  </a:t>
            </a:r>
            <a:r>
              <a:rPr lang="ru-RU" b="1" dirty="0">
                <a:solidFill>
                  <a:srgbClr val="FF3300"/>
                </a:solidFill>
              </a:rPr>
              <a:t>  </a:t>
            </a:r>
            <a:r>
              <a:rPr lang="ru-RU" b="1" dirty="0"/>
              <a:t>   - </a:t>
            </a:r>
            <a:r>
              <a:rPr lang="ru-RU" b="1" dirty="0" err="1"/>
              <a:t>мрійники</a:t>
            </a:r>
            <a:r>
              <a:rPr lang="ru-RU" b="1" dirty="0"/>
              <a:t> </a:t>
            </a:r>
            <a:br>
              <a:rPr lang="ru-RU" b="1" dirty="0"/>
            </a:br>
            <a:r>
              <a:rPr lang="ru-RU" b="1" u="sng" dirty="0" err="1">
                <a:solidFill>
                  <a:srgbClr val="FFFF00"/>
                </a:solidFill>
              </a:rPr>
              <a:t>Жовтий</a:t>
            </a:r>
            <a:r>
              <a:rPr lang="ru-RU" b="1" u="sng" dirty="0">
                <a:solidFill>
                  <a:srgbClr val="FFFF00"/>
                </a:solidFill>
              </a:rPr>
              <a:t> 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/>
              <a:t>   - </a:t>
            </a:r>
            <a:r>
              <a:rPr lang="ru-RU" b="1" dirty="0" err="1"/>
              <a:t>життєрадісні</a:t>
            </a:r>
            <a:r>
              <a:rPr lang="ru-RU" b="1" dirty="0"/>
              <a:t>.              </a:t>
            </a:r>
            <a:r>
              <a:rPr lang="ru-RU" b="1" dirty="0" err="1" smtClean="0">
                <a:solidFill>
                  <a:srgbClr val="00B050"/>
                </a:solidFill>
              </a:rPr>
              <a:t>Зелений</a:t>
            </a:r>
            <a:r>
              <a:rPr lang="ru-RU" b="1" dirty="0"/>
              <a:t>	 - </a:t>
            </a:r>
            <a:r>
              <a:rPr lang="ru-RU" b="1" dirty="0" err="1"/>
              <a:t>мудрі</a:t>
            </a:r>
            <a:r>
              <a:rPr lang="ru-RU" b="1" dirty="0"/>
              <a:t>.    </a:t>
            </a:r>
            <a:br>
              <a:rPr lang="ru-RU" b="1" dirty="0"/>
            </a:b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Блакитний</a:t>
            </a:r>
            <a:r>
              <a:rPr lang="ru-RU" b="1" dirty="0"/>
              <a:t> – </a:t>
            </a:r>
            <a:r>
              <a:rPr lang="ru-RU" b="1" dirty="0" err="1"/>
              <a:t>енергійні</a:t>
            </a:r>
            <a:r>
              <a:rPr lang="ru-RU" b="1" dirty="0"/>
              <a:t>.               </a:t>
            </a:r>
            <a:br>
              <a:rPr lang="ru-RU" b="1" dirty="0"/>
            </a:br>
            <a:r>
              <a:rPr lang="ru-RU" b="1" dirty="0" err="1">
                <a:solidFill>
                  <a:srgbClr val="002060"/>
                </a:solidFill>
              </a:rPr>
              <a:t>Синій</a:t>
            </a:r>
            <a:r>
              <a:rPr lang="ru-RU" b="1" dirty="0"/>
              <a:t>       - </a:t>
            </a:r>
            <a:r>
              <a:rPr lang="ru-RU" b="1" dirty="0" err="1"/>
              <a:t>хоробрі</a:t>
            </a:r>
            <a:r>
              <a:rPr lang="ru-RU" b="1" dirty="0"/>
              <a:t>.                </a:t>
            </a:r>
            <a:br>
              <a:rPr lang="ru-RU" b="1" dirty="0"/>
            </a:br>
            <a:r>
              <a:rPr lang="ru-RU" b="1" dirty="0" err="1">
                <a:solidFill>
                  <a:srgbClr val="7030A0"/>
                </a:solidFill>
              </a:rPr>
              <a:t>Фіолетовий</a:t>
            </a:r>
            <a:r>
              <a:rPr lang="ru-RU" b="1" dirty="0">
                <a:solidFill>
                  <a:srgbClr val="7030A0"/>
                </a:solidFill>
              </a:rPr>
              <a:t>	</a:t>
            </a:r>
            <a:r>
              <a:rPr lang="ru-RU" b="1" dirty="0"/>
              <a:t>- </a:t>
            </a:r>
            <a:r>
              <a:rPr lang="ru-RU" b="1" dirty="0" err="1"/>
              <a:t>творчі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                        – </a:t>
            </a:r>
            <a:r>
              <a:rPr lang="ru-RU" b="1" dirty="0" err="1"/>
              <a:t>охайні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Коричневий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/>
              <a:t>- </a:t>
            </a:r>
            <a:r>
              <a:rPr lang="ru-RU" b="1" dirty="0" err="1"/>
              <a:t>відповідальні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853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424936" cy="6336704"/>
          </a:xfrm>
        </p:spPr>
      </p:pic>
    </p:spTree>
    <p:extLst>
      <p:ext uri="{BB962C8B-B14F-4D97-AF65-F5344CB8AC3E}">
        <p14:creationId xmlns:p14="http://schemas.microsoft.com/office/powerpoint/2010/main" val="19502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370114"/>
            <a:ext cx="8208912" cy="5939206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ru-RU" sz="7200" b="1" dirty="0" smtClean="0"/>
              <a:t>Тема:</a:t>
            </a:r>
            <a:br>
              <a:rPr lang="ru-RU" sz="7200" b="1" dirty="0" smtClean="0"/>
            </a:br>
            <a:r>
              <a:rPr lang="ru-RU" sz="7200" b="1" dirty="0" smtClean="0"/>
              <a:t>«Характер </a:t>
            </a:r>
            <a:r>
              <a:rPr lang="uk-UA" sz="7200" b="1" dirty="0" smtClean="0"/>
              <a:t>і здоров</a:t>
            </a:r>
            <a:r>
              <a:rPr lang="en-US" sz="7200" b="1" dirty="0" smtClean="0"/>
              <a:t>’</a:t>
            </a:r>
            <a:r>
              <a:rPr lang="uk-UA" sz="7200" b="1" dirty="0" smtClean="0"/>
              <a:t>я»</a:t>
            </a:r>
            <a:endParaRPr lang="ru-RU" sz="7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uk-UA" sz="7300" b="1" dirty="0" smtClean="0"/>
              <a:t>Проблемне питання:</a:t>
            </a:r>
            <a:br>
              <a:rPr lang="uk-UA" sz="7300" b="1" dirty="0" smtClean="0"/>
            </a:br>
            <a:r>
              <a:rPr lang="uk-UA" sz="7300" b="1" dirty="0" smtClean="0"/>
              <a:t>«Чи впливає характер на здоров</a:t>
            </a:r>
            <a:r>
              <a:rPr lang="en-US" sz="7300" b="1" dirty="0" smtClean="0"/>
              <a:t>’</a:t>
            </a:r>
            <a:r>
              <a:rPr lang="ru-RU" sz="7300" b="1" dirty="0" smtClean="0"/>
              <a:t>я?»</a:t>
            </a:r>
            <a:endParaRPr lang="ru-RU" sz="7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683568" y="6198171"/>
            <a:ext cx="8229600" cy="45719"/>
          </a:xfrm>
        </p:spPr>
        <p:txBody>
          <a:bodyPr>
            <a:normAutofit fontScale="25000" lnSpcReduction="20000"/>
          </a:bodyPr>
          <a:lstStyle/>
          <a:p>
            <a:pPr>
              <a:tabLst>
                <a:tab pos="0" algn="l"/>
              </a:tabLs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296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FF0000"/>
                </a:solidFill>
              </a:rPr>
              <a:t>Очікування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1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-25017" y="-16835"/>
            <a:ext cx="4731094" cy="685800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6000" b="1" dirty="0"/>
          </a:p>
          <a:p>
            <a:pPr marL="0" indent="0">
              <a:buNone/>
            </a:pPr>
            <a:endParaRPr lang="uk-UA" sz="6000" b="1" dirty="0" smtClean="0"/>
          </a:p>
          <a:p>
            <a:r>
              <a:rPr lang="uk-UA" sz="6000" b="1" dirty="0" smtClean="0"/>
              <a:t>Що таке характер</a:t>
            </a:r>
            <a:r>
              <a:rPr lang="uk-UA" sz="6000" b="1" dirty="0" smtClean="0"/>
              <a:t>?</a:t>
            </a:r>
          </a:p>
          <a:p>
            <a:pPr marL="0" indent="0">
              <a:buNone/>
            </a:pPr>
            <a:r>
              <a:rPr lang="uk-UA" sz="6000" b="1" dirty="0" smtClean="0"/>
              <a:t> </a:t>
            </a:r>
          </a:p>
          <a:p>
            <a:pPr marL="0" indent="0">
              <a:buNone/>
            </a:pPr>
            <a:r>
              <a:rPr lang="uk-UA" sz="6000" b="1" dirty="0" smtClean="0"/>
              <a:t>(І варіант)</a:t>
            </a:r>
            <a:endParaRPr lang="ru-RU" sz="60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-1"/>
            <a:ext cx="4495800" cy="6836229"/>
          </a:xfrm>
          <a:solidFill>
            <a:srgbClr val="FF3300"/>
          </a:solidFill>
        </p:spPr>
        <p:txBody>
          <a:bodyPr>
            <a:normAutofit/>
          </a:bodyPr>
          <a:lstStyle/>
          <a:p>
            <a:endParaRPr lang="uk-UA" sz="6000" b="1" dirty="0" smtClean="0"/>
          </a:p>
          <a:p>
            <a:endParaRPr lang="uk-UA" sz="6000" b="1" dirty="0"/>
          </a:p>
          <a:p>
            <a:r>
              <a:rPr lang="uk-UA" sz="6000" b="1" dirty="0" smtClean="0"/>
              <a:t>Які риси характеру існують</a:t>
            </a:r>
            <a:r>
              <a:rPr lang="uk-UA" sz="6000" b="1" dirty="0" smtClean="0"/>
              <a:t>?</a:t>
            </a:r>
          </a:p>
          <a:p>
            <a:pPr marL="0" indent="0">
              <a:buNone/>
            </a:pPr>
            <a:r>
              <a:rPr lang="uk-UA" sz="6000" b="1" dirty="0" smtClean="0"/>
              <a:t>(ІІ варіант)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328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36110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113</Words>
  <Application>Microsoft Office PowerPoint</Application>
  <PresentationFormat>Экран (4:3)</PresentationFormat>
  <Paragraphs>52</Paragraphs>
  <Slides>22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Тема: «Характер і здоров’я»</vt:lpstr>
      <vt:lpstr> Проблемне питання: «Чи впливає характер на здоров’я?»</vt:lpstr>
      <vt:lpstr>Очікування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Офтальмологічна пауза </vt:lpstr>
      <vt:lpstr>Як  господарем  характеру стати?</vt:lpstr>
      <vt:lpstr>Чому потрібно весь час поліпшувати характер? </vt:lpstr>
      <vt:lpstr>Презентация PowerPoint</vt:lpstr>
      <vt:lpstr>Чому потрібно поліпшувати характер?</vt:lpstr>
      <vt:lpstr>Презентация PowerPoint</vt:lpstr>
      <vt:lpstr>Експрес – тест </vt:lpstr>
      <vt:lpstr>Тема: «Характер і здоров’я» Проблемне питання: «Чи впливає характер на здоров’я?»</vt:lpstr>
      <vt:lpstr>Презентация PowerPoint</vt:lpstr>
      <vt:lpstr>Презентация PowerPoint</vt:lpstr>
      <vt:lpstr>  Червоний , рожевий    - наполегливі.             Помаранчевий       - мрійники  Жовтий     - життєрадісні.              Зелений  - мудрі.     Блакитний – енергійні.                Синій       - хоробрі.                 Фіолетовий - творчі                         – охайні Коричневий - відповідальні 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MARINA</cp:lastModifiedBy>
  <cp:revision>68</cp:revision>
  <dcterms:created xsi:type="dcterms:W3CDTF">2015-02-23T19:22:08Z</dcterms:created>
  <dcterms:modified xsi:type="dcterms:W3CDTF">2015-03-22T13:48:19Z</dcterms:modified>
</cp:coreProperties>
</file>