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1" r:id="rId3"/>
    <p:sldId id="275" r:id="rId4"/>
    <p:sldId id="264" r:id="rId5"/>
    <p:sldId id="270" r:id="rId6"/>
    <p:sldId id="271" r:id="rId7"/>
    <p:sldId id="273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ABD8A-CE6D-42A4-A0CA-42E2B6304D8A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D3BBB-17CD-4937-BCDD-09DA90ACF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B57-4D0D-4340-BDDD-666D6DE65E4C}" type="datetimeFigureOut">
              <a:rPr lang="ru-RU" smtClean="0"/>
              <a:pPr/>
              <a:t>02.02.2012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E0F0-269C-4681-A9AB-58602B762D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B57-4D0D-4340-BDDD-666D6DE65E4C}" type="datetimeFigureOut">
              <a:rPr lang="ru-RU" smtClean="0"/>
              <a:pPr/>
              <a:t>02.02.2012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E0F0-269C-4681-A9AB-58602B762D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B57-4D0D-4340-BDDD-666D6DE65E4C}" type="datetimeFigureOut">
              <a:rPr lang="ru-RU" smtClean="0"/>
              <a:pPr/>
              <a:t>02.02.2012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E0F0-269C-4681-A9AB-58602B762D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B57-4D0D-4340-BDDD-666D6DE65E4C}" type="datetimeFigureOut">
              <a:rPr lang="ru-RU" smtClean="0"/>
              <a:pPr/>
              <a:t>02.02.2012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E0F0-269C-4681-A9AB-58602B762D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B57-4D0D-4340-BDDD-666D6DE65E4C}" type="datetimeFigureOut">
              <a:rPr lang="ru-RU" smtClean="0"/>
              <a:pPr/>
              <a:t>02.02.2012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E0F0-269C-4681-A9AB-58602B762D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B57-4D0D-4340-BDDD-666D6DE65E4C}" type="datetimeFigureOut">
              <a:rPr lang="ru-RU" smtClean="0"/>
              <a:pPr/>
              <a:t>02.02.2012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E0F0-269C-4681-A9AB-58602B762D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B57-4D0D-4340-BDDD-666D6DE65E4C}" type="datetimeFigureOut">
              <a:rPr lang="ru-RU" smtClean="0"/>
              <a:pPr/>
              <a:t>02.02.2012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E0F0-269C-4681-A9AB-58602B762D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B57-4D0D-4340-BDDD-666D6DE65E4C}" type="datetimeFigureOut">
              <a:rPr lang="ru-RU" smtClean="0"/>
              <a:pPr/>
              <a:t>02.02.2012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E0F0-269C-4681-A9AB-58602B762D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B57-4D0D-4340-BDDD-666D6DE65E4C}" type="datetimeFigureOut">
              <a:rPr lang="ru-RU" smtClean="0"/>
              <a:pPr/>
              <a:t>02.02.2012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E0F0-269C-4681-A9AB-58602B762D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B57-4D0D-4340-BDDD-666D6DE65E4C}" type="datetimeFigureOut">
              <a:rPr lang="ru-RU" smtClean="0"/>
              <a:pPr/>
              <a:t>02.02.2012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E0F0-269C-4681-A9AB-58602B762D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B57-4D0D-4340-BDDD-666D6DE65E4C}" type="datetimeFigureOut">
              <a:rPr lang="ru-RU" smtClean="0"/>
              <a:pPr/>
              <a:t>02.02.2012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E2E0F0-269C-4681-A9AB-58602B762D4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A13B57-4D0D-4340-BDDD-666D6DE65E4C}" type="datetimeFigureOut">
              <a:rPr lang="ru-RU" smtClean="0"/>
              <a:pPr/>
              <a:t>02.02.2012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E2E0F0-269C-4681-A9AB-58602B762D4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foto.keysov.com/data/media/47/IMG_4467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oto.keysov.com/data/media/47/IMG_4496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foto.keysov.com/data/media/47/IMG_445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edia.damochka.ru/images/dnevnik/081/833081/5.123015697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grebcalendar.ru/2009/08/4-d0bed181d0bed0b1d0b0d18f-d180d0b5d0bbd0b8d0b3d0b8d0bed0b7d0bdd0bed181d182d18c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nextmfor.narod.ru/mstar0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rigami.narod.ru/edr/rco3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dxdt.ru/wp-content/2007/11/tricosedr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hyperlink" Target="http://www.proza.ru/pics/2009/04/29/59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eksandrova.21205s11.edusite.ru/images/zv46.pn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astro.rin.ru/images/article/43_kepler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festival.1september.ru/2005_2006/articles/313330/img6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052736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err="1" smtClean="0">
                <a:ln/>
                <a:solidFill>
                  <a:schemeClr val="accent3"/>
                </a:solidFill>
              </a:rPr>
              <a:t>Правильні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многогранники 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2532" name="Picture 4" descr="Картинка 16 из 27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621730"/>
            <a:ext cx="3357554" cy="2236270"/>
          </a:xfrm>
          <a:prstGeom prst="rect">
            <a:avLst/>
          </a:prstGeom>
          <a:noFill/>
        </p:spPr>
      </p:pic>
      <p:pic>
        <p:nvPicPr>
          <p:cNvPr id="22534" name="Picture 6" descr="Картинка 16 из 27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22" y="857232"/>
            <a:ext cx="2214578" cy="1475000"/>
          </a:xfrm>
          <a:prstGeom prst="rect">
            <a:avLst/>
          </a:prstGeom>
          <a:noFill/>
        </p:spPr>
      </p:pic>
      <p:pic>
        <p:nvPicPr>
          <p:cNvPr id="22536" name="Picture 8" descr="Картинка 16 из 271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2857496"/>
            <a:ext cx="2571736" cy="17128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2" name="Picture 4" descr="Картинка 19 из 79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2169792" cy="3238496"/>
          </a:xfrm>
          <a:prstGeom prst="rect">
            <a:avLst/>
          </a:prstGeom>
          <a:noFill/>
        </p:spPr>
      </p:pic>
      <p:pic>
        <p:nvPicPr>
          <p:cNvPr id="7174" name="Picture 6" descr="Картинка 21 из 79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372682"/>
            <a:ext cx="4714908" cy="3485318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357686" y="6429396"/>
            <a:ext cx="44291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Піфагор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серед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ученів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Афінська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школа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".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6286520"/>
            <a:ext cx="911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Піфагор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884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Історія </a:t>
            </a:r>
            <a:r>
              <a:rPr lang="uk-UA" dirty="0" smtClean="0"/>
              <a:t>правильних </a:t>
            </a:r>
            <a:r>
              <a:rPr lang="uk-UA" dirty="0" smtClean="0"/>
              <a:t>много</a:t>
            </a:r>
            <a:r>
              <a:rPr lang="uk-UA" dirty="0" smtClean="0"/>
              <a:t>гранників </a:t>
            </a:r>
            <a:r>
              <a:rPr lang="uk-UA" dirty="0" smtClean="0"/>
              <a:t>йде в глибоку старовину. Правильними многогранниками  займалися Піфагор і його учні. Їх вражала краса, досконалість, гармонія цих фігур. Піфагорійці вважали правильні багатогранники божественними фігурами і використовували у своїх філософських творах: першооснов буття - вогню, землі, </a:t>
            </a:r>
            <a:r>
              <a:rPr lang="uk-UA" dirty="0" smtClean="0"/>
              <a:t>повітрю, </a:t>
            </a:r>
            <a:r>
              <a:rPr lang="uk-UA" dirty="0" smtClean="0"/>
              <a:t>воді надавалася форма відповідно тетраедра, куба, октаедра, ікосаедра, а весь Всесвіт </a:t>
            </a:r>
            <a:r>
              <a:rPr lang="uk-UA" dirty="0" smtClean="0"/>
              <a:t>мав </a:t>
            </a:r>
            <a:r>
              <a:rPr lang="uk-UA" dirty="0" smtClean="0"/>
              <a:t>форму </a:t>
            </a:r>
            <a:r>
              <a:rPr lang="uk-UA" dirty="0" smtClean="0"/>
              <a:t>д</a:t>
            </a:r>
            <a:r>
              <a:rPr lang="uk-UA" dirty="0" smtClean="0"/>
              <a:t>одекаедра. </a:t>
            </a:r>
            <a:r>
              <a:rPr lang="uk-UA" dirty="0" smtClean="0"/>
              <a:t>Пізніше вчення піфагорійців про правильні многогранники виклав у своїх працях інший давньогрецький вчений, філософ - ідеаліст Платон. З тих пір правильні </a:t>
            </a:r>
            <a:r>
              <a:rPr lang="uk-UA" dirty="0" smtClean="0"/>
              <a:t>много</a:t>
            </a:r>
            <a:r>
              <a:rPr lang="uk-UA" dirty="0" smtClean="0"/>
              <a:t>гранники </a:t>
            </a:r>
            <a:r>
              <a:rPr lang="uk-UA" dirty="0" smtClean="0"/>
              <a:t>стали називатися Платоновим тілами.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правильних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многогранників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напівправильні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зірчасті</a:t>
            </a:r>
            <a:r>
              <a:rPr lang="ru-RU" sz="2000" dirty="0" smtClean="0"/>
              <a:t>. </a:t>
            </a:r>
            <a:r>
              <a:rPr lang="ru-RU" sz="2000" dirty="0" smtClean="0"/>
              <a:t>Вони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багату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історію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пов’язна</a:t>
            </a:r>
            <a:r>
              <a:rPr lang="ru-RU" sz="2000" dirty="0" smtClean="0"/>
              <a:t> 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іменами</a:t>
            </a:r>
            <a:r>
              <a:rPr lang="ru-RU" sz="2000" dirty="0" smtClean="0"/>
              <a:t> таких </a:t>
            </a:r>
            <a:r>
              <a:rPr lang="ru-RU" sz="2000" dirty="0" err="1" smtClean="0"/>
              <a:t>учених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Піфагор</a:t>
            </a:r>
            <a:r>
              <a:rPr lang="ru-RU" sz="2000" dirty="0" smtClean="0"/>
              <a:t>, </a:t>
            </a:r>
            <a:r>
              <a:rPr lang="ru-RU" sz="2000" dirty="0" err="1" smtClean="0"/>
              <a:t>Евклід</a:t>
            </a:r>
            <a:r>
              <a:rPr lang="ru-RU" sz="2000" dirty="0" smtClean="0"/>
              <a:t>, </a:t>
            </a:r>
            <a:r>
              <a:rPr lang="ru-RU" sz="2000" dirty="0" err="1" smtClean="0"/>
              <a:t>Архімед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218" name="Picture 2" descr="Картинка 12 из 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00504"/>
            <a:ext cx="2571768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6357958"/>
            <a:ext cx="2786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Зірчастий</a:t>
            </a:r>
            <a:r>
              <a:rPr lang="ru-RU" sz="1600" dirty="0" smtClean="0"/>
              <a:t> многогранник</a:t>
            </a:r>
            <a:endParaRPr lang="ru-RU" sz="1600" dirty="0"/>
          </a:p>
        </p:txBody>
      </p:sp>
      <p:pic>
        <p:nvPicPr>
          <p:cNvPr id="9222" name="Picture 6" descr="Картинка 15 из 3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857496"/>
            <a:ext cx="2428892" cy="23479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5357826"/>
            <a:ext cx="3330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Напівправильный</a:t>
            </a:r>
            <a:r>
              <a:rPr lang="ru-RU" sz="1600" dirty="0" smtClean="0"/>
              <a:t> многогранник </a:t>
            </a:r>
            <a:endParaRPr lang="ru-RU" sz="1600" dirty="0"/>
          </a:p>
        </p:txBody>
      </p:sp>
      <p:pic>
        <p:nvPicPr>
          <p:cNvPr id="9224" name="Picture 8" descr="Картинка 5 из 28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428604"/>
            <a:ext cx="2428892" cy="239299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86446" y="3071810"/>
            <a:ext cx="2762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Правильний</a:t>
            </a:r>
            <a:r>
              <a:rPr lang="ru-RU" sz="1600" dirty="0" smtClean="0"/>
              <a:t> многогранник</a:t>
            </a:r>
            <a:endParaRPr lang="ru-RU" sz="16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3 из 396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223260" cy="3429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6056" y="4005064"/>
            <a:ext cx="3143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Платон на </a:t>
            </a:r>
            <a:r>
              <a:rPr lang="ru-RU" sz="1400" i="1" dirty="0" err="1" smtClean="0"/>
              <a:t>фресці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Рафаеля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Санті</a:t>
            </a:r>
            <a:endParaRPr lang="ru-RU" sz="1400" i="1" dirty="0"/>
          </a:p>
        </p:txBody>
      </p:sp>
      <p:pic>
        <p:nvPicPr>
          <p:cNvPr id="4100" name="Picture 4" descr="Картинка 6 из 1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0"/>
            <a:ext cx="2843808" cy="36342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3717032"/>
            <a:ext cx="1115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Кеплер </a:t>
            </a:r>
            <a:endParaRPr lang="ru-RU" sz="1400" i="1" dirty="0"/>
          </a:p>
        </p:txBody>
      </p:sp>
      <p:pic>
        <p:nvPicPr>
          <p:cNvPr id="4102" name="Picture 6" descr="Картинка 4 из 2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286232"/>
            <a:ext cx="2571768" cy="2571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235124" y="5517232"/>
            <a:ext cx="190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Зірчастий</a:t>
            </a:r>
            <a:endParaRPr lang="ru-RU" dirty="0" smtClean="0"/>
          </a:p>
          <a:p>
            <a:r>
              <a:rPr lang="ru-RU" dirty="0" smtClean="0"/>
              <a:t>многогранник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0770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Зірчастих многогранників є</a:t>
            </a:r>
            <a:r>
              <a:rPr lang="uk-UA" dirty="0" smtClean="0"/>
              <a:t> </a:t>
            </a:r>
            <a:r>
              <a:rPr lang="uk-UA" dirty="0" smtClean="0"/>
              <a:t>усього чотири, вони називаються також тілами </a:t>
            </a:r>
            <a:r>
              <a:rPr lang="uk-UA" dirty="0" err="1" smtClean="0"/>
              <a:t>Кеплера-Пуансо</a:t>
            </a:r>
            <a:r>
              <a:rPr lang="uk-UA" dirty="0" smtClean="0"/>
              <a:t>. </a:t>
            </a:r>
            <a:r>
              <a:rPr lang="uk-UA" dirty="0" err="1" smtClean="0"/>
              <a:t>Кеплер</a:t>
            </a:r>
            <a:r>
              <a:rPr lang="uk-UA" dirty="0" smtClean="0"/>
              <a:t> відкрив малий додекаедр, названий </a:t>
            </a:r>
            <a:r>
              <a:rPr lang="uk-UA" dirty="0" smtClean="0"/>
              <a:t>ним </a:t>
            </a:r>
            <a:r>
              <a:rPr lang="uk-UA" dirty="0" smtClean="0"/>
              <a:t>колючим або їжаком, і великий додекаедр. </a:t>
            </a:r>
            <a:r>
              <a:rPr lang="uk-UA" dirty="0" err="1" smtClean="0"/>
              <a:t>Пуансо</a:t>
            </a:r>
            <a:r>
              <a:rPr lang="uk-UA" dirty="0" smtClean="0"/>
              <a:t> відкрив два інших правильних зірчастих </a:t>
            </a:r>
            <a:r>
              <a:rPr lang="uk-UA" dirty="0" smtClean="0"/>
              <a:t>многогранники: </a:t>
            </a:r>
            <a:r>
              <a:rPr lang="uk-UA" dirty="0" smtClean="0"/>
              <a:t>великий зірчастий додекаедр і великий ікосаедр.</a:t>
            </a:r>
            <a:endParaRPr lang="uk-UA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700808"/>
            <a:ext cx="7960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Кристалічна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сітка</a:t>
            </a:r>
            <a:r>
              <a:rPr lang="ru-RU" sz="2000" dirty="0" smtClean="0"/>
              <a:t> </a:t>
            </a:r>
            <a:r>
              <a:rPr lang="ru-RU" sz="2000" dirty="0" err="1" smtClean="0"/>
              <a:t>кухонної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солі</a:t>
            </a:r>
            <a:r>
              <a:rPr lang="ru-RU" sz="2000" dirty="0" smtClean="0"/>
              <a:t> 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кубічну</a:t>
            </a:r>
            <a:r>
              <a:rPr lang="ru-RU" sz="2000" dirty="0" smtClean="0"/>
              <a:t> структуру.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14554"/>
            <a:ext cx="6858048" cy="45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357826"/>
            <a:ext cx="1357322" cy="133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Многогранники в </a:t>
            </a:r>
            <a:r>
              <a:rPr lang="ru-RU" dirty="0" err="1" smtClean="0"/>
              <a:t>Природі</a:t>
            </a:r>
            <a:endParaRPr lang="ru-RU" dirty="0"/>
          </a:p>
        </p:txBody>
      </p:sp>
    </p:spTree>
  </p:cSld>
  <p:clrMapOvr>
    <a:masterClrMapping/>
  </p:clrMapOvr>
  <p:transition advTm="8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dirty="0" err="1" smtClean="0"/>
              <a:t>Кристали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октаедра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2786081" cy="190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3357562"/>
            <a:ext cx="8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Квасці</a:t>
            </a:r>
            <a:endParaRPr lang="ru-R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428736"/>
            <a:ext cx="257330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57884" y="3429000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Шпинель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071942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14546" y="6286520"/>
            <a:ext cx="111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Флюорит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000504"/>
            <a:ext cx="2006403" cy="219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143636" y="628652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Алмаз</a:t>
            </a:r>
            <a:endParaRPr lang="ru-RU" dirty="0"/>
          </a:p>
        </p:txBody>
      </p:sp>
    </p:spTree>
  </p:cSld>
  <p:clrMapOvr>
    <a:masterClrMapping/>
  </p:clrMapOvr>
  <p:transition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Найпростіша</a:t>
            </a:r>
            <a:r>
              <a:rPr lang="ru-RU" dirty="0" smtClean="0"/>
              <a:t>  </a:t>
            </a:r>
            <a:r>
              <a:rPr lang="ru-RU" dirty="0" err="1" smtClean="0"/>
              <a:t>тварина</a:t>
            </a:r>
            <a:endParaRPr lang="ru-RU" dirty="0" smtClean="0"/>
          </a:p>
        </p:txBody>
      </p:sp>
      <p:pic>
        <p:nvPicPr>
          <p:cNvPr id="4" name="Picture 5" descr="img6.jpg (6126 bytes)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1071538" y="1500174"/>
            <a:ext cx="2643206" cy="3068007"/>
          </a:xfrm>
          <a:prstGeom prst="rect">
            <a:avLst/>
          </a:prstGeom>
          <a:noFill/>
          <a:ln w="38100">
            <a:solidFill>
              <a:srgbClr val="FFCC66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071934" y="1714488"/>
            <a:ext cx="4286280" cy="286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8">
              <a:lnSpc>
                <a:spcPct val="80000"/>
              </a:lnSpc>
              <a:spcBef>
                <a:spcPct val="20000"/>
              </a:spcBef>
            </a:pP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Скелет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одноклітинного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організму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феодарії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(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Circogonia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icosahedra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) по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формі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нагадує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b="1" i="1" dirty="0" err="1" smtClean="0">
                <a:solidFill>
                  <a:srgbClr val="003300"/>
                </a:solidFill>
                <a:latin typeface="Monotype Corsiva" pitchFamily="66" charset="0"/>
              </a:rPr>
              <a:t>ікосаедр</a:t>
            </a:r>
            <a:r>
              <a:rPr lang="ru-RU" sz="2200" b="1" i="1" dirty="0" smtClean="0">
                <a:solidFill>
                  <a:srgbClr val="003300"/>
                </a:solidFill>
                <a:latin typeface="Monotype Corsiva" pitchFamily="66" charset="0"/>
              </a:rPr>
              <a:t>.</a:t>
            </a:r>
          </a:p>
          <a:p>
            <a:pPr indent="14288">
              <a:lnSpc>
                <a:spcPct val="80000"/>
              </a:lnSpc>
              <a:spcBef>
                <a:spcPct val="20000"/>
              </a:spcBef>
            </a:pP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    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Більшість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феодарій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живуть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на 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морській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глибині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и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служать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кормом для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коралових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рибок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. Але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найпростіша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тварина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  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захищає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себе  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голками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,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що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виходять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з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12  вершин скелета.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Він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більше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схожий на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зірчастий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    многогранник.  </a:t>
            </a:r>
            <a:endParaRPr lang="ru-RU" sz="2200" i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4857760"/>
            <a:ext cx="70009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Із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всіх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многогранників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з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тим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же числом граней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і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косаедр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має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найбільший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об’єм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при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найменшій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площі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поверхні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. </a:t>
            </a:r>
          </a:p>
          <a:p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   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Ця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властивість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допомагає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морському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організму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долати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200" i="1" dirty="0" err="1" smtClean="0">
                <a:solidFill>
                  <a:srgbClr val="003300"/>
                </a:solidFill>
                <a:latin typeface="Monotype Corsiva" pitchFamily="66" charset="0"/>
              </a:rPr>
              <a:t>тиск</a:t>
            </a:r>
            <a:r>
              <a:rPr lang="ru-RU" sz="2200" i="1" dirty="0" smtClean="0">
                <a:solidFill>
                  <a:srgbClr val="003300"/>
                </a:solidFill>
                <a:latin typeface="Monotype Corsiva" pitchFamily="66" charset="0"/>
              </a:rPr>
              <a:t> води.</a:t>
            </a:r>
            <a:endParaRPr lang="ru-RU" sz="2200" i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err="1" smtClean="0"/>
              <a:t>Вируси-бактеріофаги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5024446" cy="459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6215082"/>
            <a:ext cx="8052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Головка </a:t>
            </a:r>
            <a:r>
              <a:rPr lang="ru-RU" sz="2400" dirty="0" err="1" smtClean="0"/>
              <a:t>віруса-бактеріофага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форму </a:t>
            </a:r>
            <a:r>
              <a:rPr lang="ru-RU" sz="2400" dirty="0" err="1" smtClean="0"/>
              <a:t>ікосаедра</a:t>
            </a:r>
            <a:endParaRPr lang="ru-RU" sz="2400" dirty="0"/>
          </a:p>
        </p:txBody>
      </p:sp>
    </p:spTree>
  </p:cSld>
  <p:clrMapOvr>
    <a:masterClrMapping/>
  </p:clrMapOvr>
  <p:transition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349</TotalTime>
  <Words>295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Многогранники в Природі</vt:lpstr>
      <vt:lpstr>Кристали у формі октаедра</vt:lpstr>
      <vt:lpstr>Найпростіша  тварина</vt:lpstr>
      <vt:lpstr>Вируси-бактеріофаги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Наталя</cp:lastModifiedBy>
  <cp:revision>36</cp:revision>
  <dcterms:created xsi:type="dcterms:W3CDTF">2010-01-19T17:20:04Z</dcterms:created>
  <dcterms:modified xsi:type="dcterms:W3CDTF">2012-02-02T12:24:02Z</dcterms:modified>
</cp:coreProperties>
</file>