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7" r:id="rId4"/>
    <p:sldId id="258" r:id="rId5"/>
    <p:sldId id="260" r:id="rId6"/>
    <p:sldId id="261" r:id="rId7"/>
    <p:sldId id="262" r:id="rId8"/>
    <p:sldId id="266" r:id="rId9"/>
    <p:sldId id="264" r:id="rId10"/>
    <p:sldId id="265" r:id="rId11"/>
    <p:sldId id="263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56" y="-4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4" y="0"/>
            <a:ext cx="91485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1052736"/>
            <a:ext cx="7992888" cy="211784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auhaus 93" pitchFamily="82" charset="0"/>
              </a:rPr>
              <a:t>GOOD MORNING!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595137"/>
            <a:ext cx="2984562" cy="29302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99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364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://ramki-photoshop.ru/pticy/ptici13_sm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656184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62211"/>
            <a:ext cx="1658937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0648"/>
            <a:ext cx="1658937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 descr="http://farm-cartoon-animals.clipartonline.net/_/rsrc/1395180604517/cartoon-sheep-clipart/cartoon-sheep-clipart_10999.png?height=320&amp;width=3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72" y="2551397"/>
            <a:ext cx="1755204" cy="175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://farm-cartoon-animals.clipartonline.net/_/rsrc/1395180604517/cartoon-sheep-clipart/cartoon-sheep-clipart_10999.png?height=320&amp;width=3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918" y="2551397"/>
            <a:ext cx="1921955" cy="192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://farm-cartoon-animals.clipartonline.net/_/rsrc/1395180604517/cartoon-sheep-clipart/cartoon-sheep-clipart_10999.png?height=320&amp;width=3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550" y="2577967"/>
            <a:ext cx="1826283" cy="182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http://cliparts.co/cliparts/8TA/6ob/8TA6obRE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9" y="4638378"/>
            <a:ext cx="2329681" cy="221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5" descr="http://cliparts.co/cliparts/8TA/6ob/8TA6obRE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470" y="4484279"/>
            <a:ext cx="2329681" cy="221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" descr="http://cliparts.co/cliparts/8TA/6ob/8TA6obRE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772" y="4612060"/>
            <a:ext cx="2329681" cy="221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7704" y="1071523"/>
            <a:ext cx="3787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haroni" pitchFamily="2" charset="-79"/>
                <a:cs typeface="Aharoni" pitchFamily="2" charset="-79"/>
              </a:rPr>
              <a:t>A goose  - geese</a:t>
            </a:r>
            <a:endParaRPr lang="ru-RU" sz="3600" dirty="0">
              <a:cs typeface="Aharoni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17676" y="3392125"/>
            <a:ext cx="3787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haroni" pitchFamily="2" charset="-79"/>
                <a:cs typeface="Aharoni" pitchFamily="2" charset="-79"/>
              </a:rPr>
              <a:t>A sheep  - sheep</a:t>
            </a:r>
            <a:endParaRPr lang="ru-RU" sz="3600" dirty="0">
              <a:cs typeface="Aharoni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29595" y="5421810"/>
            <a:ext cx="3896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haroni" pitchFamily="2" charset="-79"/>
                <a:cs typeface="Aharoni" pitchFamily="2" charset="-79"/>
              </a:rPr>
              <a:t>A mouse - mice</a:t>
            </a:r>
            <a:endParaRPr lang="ru-RU" sz="3600" dirty="0"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816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3175"/>
            <a:ext cx="9364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4481" y="332656"/>
            <a:ext cx="5616624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4000" b="1" dirty="0" smtClean="0">
                <a:solidFill>
                  <a:srgbClr val="FF0000"/>
                </a:solidFill>
                <a:latin typeface="Broadway" pitchFamily="82" charset="0"/>
                <a:ea typeface="Times New Roman"/>
                <a:cs typeface="Times New Roman"/>
              </a:rPr>
              <a:t>On Grandpa</a:t>
            </a:r>
            <a:r>
              <a:rPr lang="ru-RU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`</a:t>
            </a:r>
            <a:r>
              <a:rPr lang="en-US" sz="4000" b="1" dirty="0" smtClean="0">
                <a:solidFill>
                  <a:srgbClr val="FF0000"/>
                </a:solidFill>
                <a:latin typeface="Broadway" pitchFamily="82" charset="0"/>
                <a:ea typeface="Times New Roman"/>
                <a:cs typeface="Times New Roman"/>
              </a:rPr>
              <a:t>s farm</a:t>
            </a:r>
            <a:endParaRPr lang="ru-RU" sz="40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692696" y="1101943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farmer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1836712" y="2348880"/>
            <a:ext cx="1727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hens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-1404664" y="3573016"/>
            <a:ext cx="828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chicks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-990618" y="4725144"/>
            <a:ext cx="990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pigs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-756592" y="27182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goats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-1476672" y="394234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rabbits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-1260648" y="1772816"/>
            <a:ext cx="115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horses</a:t>
            </a:r>
            <a:endParaRPr lang="ru-RU" dirty="0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5" y="1083632"/>
            <a:ext cx="8182039" cy="544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01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364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019" y="764704"/>
            <a:ext cx="8229600" cy="1143000"/>
          </a:xfrm>
        </p:spPr>
        <p:txBody>
          <a:bodyPr>
            <a:noAutofit/>
          </a:bodyPr>
          <a:lstStyle/>
          <a:p>
            <a:r>
              <a:rPr lang="en-US" sz="115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Well Done!</a:t>
            </a:r>
            <a:endParaRPr lang="ru-RU" sz="11500" dirty="0">
              <a:solidFill>
                <a:srgbClr val="FF0000"/>
              </a:solidFill>
              <a:cs typeface="Aharoni" pitchFamily="2" charset="-79"/>
            </a:endParaRPr>
          </a:p>
        </p:txBody>
      </p:sp>
      <p:pic>
        <p:nvPicPr>
          <p:cNvPr id="3074" name="Picture 2" descr="http://cliparts.co/cliparts/dc4/okX/dc4okXan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109242"/>
            <a:ext cx="4876800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05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364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8100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42"/>
            <a:ext cx="9144000" cy="6851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620688"/>
            <a:ext cx="6400800" cy="4946104"/>
          </a:xfrm>
        </p:spPr>
        <p:txBody>
          <a:bodyPr>
            <a:normAutofit/>
          </a:bodyPr>
          <a:lstStyle/>
          <a:p>
            <a:pPr algn="l"/>
            <a:r>
              <a:rPr lang="en-US" sz="8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OUR MOTTO</a:t>
            </a:r>
            <a:r>
              <a:rPr lang="en-US" sz="8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:</a:t>
            </a:r>
          </a:p>
          <a:p>
            <a:pPr algn="l"/>
            <a:r>
              <a:rPr lang="en-US" sz="6000" b="1" dirty="0" smtClean="0">
                <a:solidFill>
                  <a:srgbClr val="FF0000"/>
                </a:solidFill>
                <a:latin typeface="Algerian" pitchFamily="82" charset="0"/>
              </a:rPr>
              <a:t>A- </a:t>
            </a:r>
            <a:r>
              <a:rPr lang="en-US" sz="6000" dirty="0" smtClean="0">
                <a:solidFill>
                  <a:srgbClr val="002060"/>
                </a:solidFill>
                <a:latin typeface="Algerian" pitchFamily="82" charset="0"/>
              </a:rPr>
              <a:t>Active</a:t>
            </a:r>
          </a:p>
          <a:p>
            <a:pPr algn="l"/>
            <a:r>
              <a:rPr lang="en-US" sz="6000" b="1" dirty="0" smtClean="0">
                <a:solidFill>
                  <a:srgbClr val="FF0000"/>
                </a:solidFill>
                <a:latin typeface="Algerian" pitchFamily="82" charset="0"/>
              </a:rPr>
              <a:t>B- </a:t>
            </a:r>
            <a:r>
              <a:rPr lang="en-US" sz="6000" dirty="0" smtClean="0">
                <a:solidFill>
                  <a:srgbClr val="002060"/>
                </a:solidFill>
                <a:latin typeface="Algerian" pitchFamily="82" charset="0"/>
              </a:rPr>
              <a:t>bright</a:t>
            </a:r>
          </a:p>
          <a:p>
            <a:pPr algn="l"/>
            <a:r>
              <a:rPr lang="en-US" sz="6000" b="1" dirty="0" smtClean="0">
                <a:solidFill>
                  <a:srgbClr val="FF0000"/>
                </a:solidFill>
                <a:latin typeface="Algerian" pitchFamily="82" charset="0"/>
              </a:rPr>
              <a:t>C- </a:t>
            </a:r>
            <a:r>
              <a:rPr lang="en-US" sz="6000" dirty="0" smtClean="0">
                <a:solidFill>
                  <a:srgbClr val="002060"/>
                </a:solidFill>
                <a:latin typeface="Algerian" pitchFamily="82" charset="0"/>
              </a:rPr>
              <a:t>creative</a:t>
            </a:r>
            <a:endParaRPr lang="ru-RU" sz="6000" dirty="0">
              <a:solidFill>
                <a:srgbClr val="002060"/>
              </a:solidFill>
            </a:endParaRPr>
          </a:p>
        </p:txBody>
      </p:sp>
      <p:pic>
        <p:nvPicPr>
          <p:cNvPr id="4" name="Hello Hello! - Kids Song - Nursery Rhymes - Super Simple Song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5800" y="3386138"/>
            <a:ext cx="152400" cy="85725"/>
          </a:xfrm>
          <a:prstGeom prst="smileyFac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196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58080"/>
            <a:ext cx="8229600" cy="232304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Whether the weather is hot</a:t>
            </a:r>
            <a:b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Whether the weather is not</a:t>
            </a:r>
            <a:b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We‘ll weather the weather</a:t>
            </a:r>
            <a:b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Whatever the weather</a:t>
            </a:r>
            <a:b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Whether we like it or not.</a:t>
            </a:r>
            <a:endParaRPr lang="ru-RU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60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865854"/>
            <a:ext cx="5648325" cy="4525963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sz="4000" spc="210" dirty="0" smtClean="0">
                <a:latin typeface="Aharoni" pitchFamily="2" charset="-79"/>
                <a:cs typeface="Aharoni" pitchFamily="2" charset="-79"/>
              </a:rPr>
              <a:t>RRRRRRRRFRRRRR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4000" spc="210" dirty="0" smtClean="0">
                <a:latin typeface="Aharoni" pitchFamily="2" charset="-79"/>
                <a:cs typeface="Aharoni" pitchFamily="2" charset="-79"/>
              </a:rPr>
              <a:t>UUUUUUUUUUAU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4000" spc="210" dirty="0" smtClean="0">
                <a:latin typeface="Aharoni" pitchFamily="2" charset="-79"/>
                <a:cs typeface="Aharoni" pitchFamily="2" charset="-79"/>
              </a:rPr>
              <a:t>DDDRDDDDDDDD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4000" spc="210" dirty="0" smtClean="0">
                <a:latin typeface="Aharoni" pitchFamily="2" charset="-79"/>
                <a:cs typeface="Aharoni" pitchFamily="2" charset="-79"/>
              </a:rPr>
              <a:t>NNNMNNNNNNN</a:t>
            </a:r>
            <a:endParaRPr lang="ru-RU" sz="4000" spc="210" dirty="0">
              <a:cs typeface="Aharoni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047775" y="1459321"/>
            <a:ext cx="18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F</a:t>
            </a:r>
            <a:endParaRPr lang="ru-RU" sz="4000" dirty="0">
              <a:solidFill>
                <a:srgbClr val="FF0000"/>
              </a:solidFill>
              <a:cs typeface="Aharoni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61617" y="3713130"/>
            <a:ext cx="1224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A</a:t>
            </a:r>
            <a:endParaRPr lang="ru-RU" sz="4000" dirty="0">
              <a:solidFill>
                <a:srgbClr val="FF0000"/>
              </a:solidFill>
              <a:cs typeface="Aharoni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88965" y="5013176"/>
            <a:ext cx="1152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R</a:t>
            </a:r>
            <a:endParaRPr lang="ru-RU" sz="4000" dirty="0">
              <a:solidFill>
                <a:srgbClr val="FF0000"/>
              </a:solidFill>
              <a:cs typeface="Aharoni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388965" y="6298522"/>
            <a:ext cx="100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M</a:t>
            </a:r>
            <a:endParaRPr lang="ru-RU" sz="4000" dirty="0">
              <a:solidFill>
                <a:srgbClr val="FF0000"/>
              </a:solidFill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2284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56268 -0.0041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42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03 -0.147 L -0.52327 -0.1560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24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41 -0.14607 L -0.50833 -0.1451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9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22 -0.11528 L -0.49254 -0.133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97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ваня\Desktop\farm_animals_wall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88024" y="3244334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Black" pitchFamily="34" charset="0"/>
              </a:rPr>
              <a:t>A horse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9229" y="5773833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Black" pitchFamily="34" charset="0"/>
              </a:rPr>
              <a:t>A hen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01053" y="5589167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Black" pitchFamily="34" charset="0"/>
              </a:rPr>
              <a:t>A dog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41013" y="2875002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Black" pitchFamily="34" charset="0"/>
              </a:rPr>
              <a:t>A cow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085" y="6253736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Black" pitchFamily="34" charset="0"/>
              </a:rPr>
              <a:t>A rabbit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24292" y="6069070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Black" pitchFamily="34" charset="0"/>
              </a:rPr>
              <a:t>Sheep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91872" y="4293096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Black" pitchFamily="34" charset="0"/>
              </a:rPr>
              <a:t>A goat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36857" y="3244334"/>
            <a:ext cx="1404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Black" pitchFamily="34" charset="0"/>
              </a:rPr>
              <a:t>A duck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36857" y="4662428"/>
            <a:ext cx="1404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Black" pitchFamily="34" charset="0"/>
              </a:rPr>
              <a:t>A pig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31515" y="3385138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Black" pitchFamily="34" charset="0"/>
              </a:rPr>
              <a:t>A cat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29643" y="5589167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Black" pitchFamily="34" charset="0"/>
              </a:rPr>
              <a:t>A goose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11535" y="1988840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Black" pitchFamily="34" charset="0"/>
              </a:rPr>
              <a:t>A cock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36957" y="6288433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Black" pitchFamily="34" charset="0"/>
              </a:rPr>
              <a:t>Chicks</a:t>
            </a:r>
            <a:endParaRPr lang="ru-RU" sz="20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85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3610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2060848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lgerian" pitchFamily="82" charset="0"/>
              </a:rPr>
              <a:t>Let’s have </a:t>
            </a:r>
            <a:br>
              <a:rPr lang="en-US" sz="9600" dirty="0" smtClean="0">
                <a:solidFill>
                  <a:srgbClr val="FF0000"/>
                </a:solidFill>
                <a:latin typeface="Algerian" pitchFamily="82" charset="0"/>
              </a:rPr>
            </a:br>
            <a:r>
              <a:rPr lang="en-US" sz="9600" dirty="0" smtClean="0">
                <a:solidFill>
                  <a:srgbClr val="FF0000"/>
                </a:solidFill>
                <a:latin typeface="Algerian" pitchFamily="82" charset="0"/>
              </a:rPr>
              <a:t>a rest!</a:t>
            </a:r>
            <a:endParaRPr lang="ru-RU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00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0"/>
            <a:ext cx="9364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82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err="1">
                <a:solidFill>
                  <a:srgbClr val="FF0000"/>
                </a:solidFill>
                <a:latin typeface="Arial Black" pitchFamily="34" charset="0"/>
              </a:rPr>
              <a:t>Гра</a:t>
            </a:r>
            <a:r>
              <a:rPr lang="ru-RU" sz="3200" dirty="0">
                <a:solidFill>
                  <a:srgbClr val="FF0000"/>
                </a:solidFill>
                <a:latin typeface="Arial Black" pitchFamily="34" charset="0"/>
              </a:rPr>
              <a:t> "</a:t>
            </a:r>
            <a:r>
              <a:rPr lang="en-US" sz="3200" dirty="0">
                <a:solidFill>
                  <a:srgbClr val="FF0000"/>
                </a:solidFill>
                <a:latin typeface="Arial Black" pitchFamily="34" charset="0"/>
              </a:rPr>
              <a:t>Jumbled letters</a:t>
            </a:r>
            <a:r>
              <a:rPr lang="en-US" sz="3200" dirty="0" smtClean="0">
                <a:solidFill>
                  <a:srgbClr val="FF0000"/>
                </a:solidFill>
                <a:latin typeface="Arial Black" pitchFamily="34" charset="0"/>
              </a:rPr>
              <a:t>"</a:t>
            </a:r>
            <a:endParaRPr lang="ru-RU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32" y="836712"/>
            <a:ext cx="7251792" cy="30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23192" y="3789040"/>
            <a:ext cx="4496856" cy="397031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600" b="1" dirty="0" smtClean="0">
                <a:solidFill>
                  <a:srgbClr val="7030A0"/>
                </a:solidFill>
                <a:latin typeface="Arial Black" pitchFamily="34" charset="0"/>
              </a:rPr>
              <a:t>Chick</a:t>
            </a:r>
          </a:p>
          <a:p>
            <a:pPr marL="342900" indent="-342900">
              <a:buAutoNum type="arabicPeriod"/>
            </a:pPr>
            <a:r>
              <a:rPr lang="en-US" sz="3600" b="1" dirty="0" smtClean="0">
                <a:solidFill>
                  <a:srgbClr val="7030A0"/>
                </a:solidFill>
                <a:latin typeface="Arial Black" pitchFamily="34" charset="0"/>
              </a:rPr>
              <a:t>Cock</a:t>
            </a:r>
          </a:p>
          <a:p>
            <a:pPr marL="342900" indent="-342900">
              <a:buAutoNum type="arabicPeriod"/>
            </a:pPr>
            <a:r>
              <a:rPr lang="en-US" sz="3600" b="1" dirty="0" smtClean="0">
                <a:solidFill>
                  <a:srgbClr val="7030A0"/>
                </a:solidFill>
                <a:latin typeface="Arial Black" pitchFamily="34" charset="0"/>
              </a:rPr>
              <a:t>Duck</a:t>
            </a:r>
          </a:p>
          <a:p>
            <a:pPr marL="342900" indent="-342900">
              <a:buAutoNum type="arabicPeriod"/>
            </a:pPr>
            <a:r>
              <a:rPr lang="en-US" sz="3600" b="1" dirty="0" smtClean="0">
                <a:solidFill>
                  <a:srgbClr val="7030A0"/>
                </a:solidFill>
                <a:latin typeface="Arial Black" pitchFamily="34" charset="0"/>
              </a:rPr>
              <a:t>Goat</a:t>
            </a:r>
          </a:p>
          <a:p>
            <a:pPr marL="342900" indent="-342900">
              <a:buAutoNum type="arabicPeriod"/>
            </a:pPr>
            <a:r>
              <a:rPr lang="en-US" sz="3600" b="1" dirty="0" smtClean="0">
                <a:solidFill>
                  <a:srgbClr val="7030A0"/>
                </a:solidFill>
                <a:latin typeface="Arial Black" pitchFamily="34" charset="0"/>
              </a:rPr>
              <a:t>Goose</a:t>
            </a:r>
          </a:p>
          <a:p>
            <a:pPr marL="342900" indent="-342900">
              <a:buAutoNum type="arabicPeriod"/>
            </a:pPr>
            <a:endParaRPr lang="en-US" sz="3600" b="1" dirty="0">
              <a:solidFill>
                <a:srgbClr val="7030A0"/>
              </a:solidFill>
              <a:latin typeface="Arial Black" pitchFamily="34" charset="0"/>
            </a:endParaRPr>
          </a:p>
          <a:p>
            <a:pPr marL="342900" indent="-342900">
              <a:buAutoNum type="arabicPeriod"/>
            </a:pPr>
            <a:endParaRPr lang="en-US" sz="3600" b="1" dirty="0" smtClean="0">
              <a:solidFill>
                <a:srgbClr val="7030A0"/>
              </a:solidFill>
              <a:latin typeface="Arial Black" pitchFamily="34" charset="0"/>
            </a:endParaRPr>
          </a:p>
          <a:p>
            <a:pPr marL="342900" indent="-342900">
              <a:buAutoNum type="arabicPeriod"/>
            </a:pPr>
            <a:r>
              <a:rPr lang="en-US" sz="3600" b="1" dirty="0" smtClean="0">
                <a:solidFill>
                  <a:srgbClr val="7030A0"/>
                </a:solidFill>
                <a:latin typeface="Arial Black" pitchFamily="34" charset="0"/>
              </a:rPr>
              <a:t>Hen</a:t>
            </a:r>
          </a:p>
          <a:p>
            <a:pPr marL="342900" indent="-342900">
              <a:buAutoNum type="arabicPeriod"/>
            </a:pPr>
            <a:r>
              <a:rPr lang="en-US" sz="3600" b="1" dirty="0" smtClean="0">
                <a:solidFill>
                  <a:srgbClr val="7030A0"/>
                </a:solidFill>
                <a:latin typeface="Arial Black" pitchFamily="34" charset="0"/>
              </a:rPr>
              <a:t>Horse</a:t>
            </a:r>
          </a:p>
          <a:p>
            <a:pPr marL="342900" indent="-342900">
              <a:buAutoNum type="arabicPeriod"/>
            </a:pPr>
            <a:r>
              <a:rPr lang="en-US" sz="3600" b="1" dirty="0" smtClean="0">
                <a:solidFill>
                  <a:srgbClr val="7030A0"/>
                </a:solidFill>
                <a:latin typeface="Arial Black" pitchFamily="34" charset="0"/>
              </a:rPr>
              <a:t>Pig</a:t>
            </a:r>
          </a:p>
          <a:p>
            <a:pPr marL="342900" indent="-342900">
              <a:buAutoNum type="arabicPeriod"/>
            </a:pPr>
            <a:r>
              <a:rPr lang="en-US" sz="3600" b="1" dirty="0" smtClean="0">
                <a:solidFill>
                  <a:srgbClr val="7030A0"/>
                </a:solidFill>
                <a:latin typeface="Arial Black" pitchFamily="34" charset="0"/>
              </a:rPr>
              <a:t>Rabbit</a:t>
            </a:r>
          </a:p>
          <a:p>
            <a:endParaRPr lang="en-US" sz="3200" dirty="0" smtClean="0"/>
          </a:p>
          <a:p>
            <a:pPr marL="342900" indent="-342900">
              <a:buAutoNum type="arabicPeriod"/>
            </a:pP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12962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364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302564"/>
              </p:ext>
            </p:extLst>
          </p:nvPr>
        </p:nvGraphicFramePr>
        <p:xfrm>
          <a:off x="649375" y="347057"/>
          <a:ext cx="7992888" cy="6163885"/>
        </p:xfrm>
        <a:graphic>
          <a:graphicData uri="http://schemas.openxmlformats.org/drawingml/2006/table">
            <a:tbl>
              <a:tblPr/>
              <a:tblGrid>
                <a:gridCol w="795180"/>
                <a:gridCol w="783095"/>
                <a:gridCol w="783095"/>
                <a:gridCol w="789137"/>
                <a:gridCol w="783095"/>
                <a:gridCol w="783095"/>
                <a:gridCol w="789137"/>
                <a:gridCol w="829018"/>
                <a:gridCol w="829018"/>
                <a:gridCol w="829018"/>
              </a:tblGrid>
              <a:tr h="631980">
                <a:tc>
                  <a:txBody>
                    <a:bodyPr/>
                    <a:lstStyle/>
                    <a:p>
                      <a:pPr marL="1206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 dirty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</a:t>
                      </a:r>
                      <a:endParaRPr lang="ru-RU" sz="4400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U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11133">
                <a:tc>
                  <a:txBody>
                    <a:bodyPr/>
                    <a:lstStyle/>
                    <a:p>
                      <a:pPr marL="88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W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J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 dirty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endParaRPr lang="ru-RU" sz="4400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64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J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U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00161">
                <a:tc>
                  <a:txBody>
                    <a:bodyPr/>
                    <a:lstStyle/>
                    <a:p>
                      <a:pPr marL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6494">
                <a:tc>
                  <a:txBody>
                    <a:bodyPr/>
                    <a:lstStyle/>
                    <a:p>
                      <a:pPr marL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 dirty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endParaRPr lang="ru-RU" sz="4400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1008">
                <a:tc>
                  <a:txBody>
                    <a:bodyPr/>
                    <a:lstStyle/>
                    <a:p>
                      <a:pPr marL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42952">
                <a:tc>
                  <a:txBody>
                    <a:bodyPr/>
                    <a:lstStyle/>
                    <a:p>
                      <a:pPr marL="88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U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endParaRPr lang="ru-RU" sz="4400" i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400" b="1" i="0" dirty="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endParaRPr lang="ru-RU" sz="4400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cxnSp>
        <p:nvCxnSpPr>
          <p:cNvPr id="6" name="Прямая соединительная линия 5"/>
          <p:cNvCxnSpPr/>
          <p:nvPr/>
        </p:nvCxnSpPr>
        <p:spPr>
          <a:xfrm>
            <a:off x="2267744" y="3246512"/>
            <a:ext cx="37444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411760" y="1628800"/>
            <a:ext cx="20882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084984" y="4149080"/>
            <a:ext cx="38650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8244408" y="404664"/>
            <a:ext cx="0" cy="41044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6588224" y="1196752"/>
            <a:ext cx="0" cy="24482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779912" y="5805264"/>
            <a:ext cx="32093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084984" y="4941168"/>
            <a:ext cx="39352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669976" y="836712"/>
            <a:ext cx="28300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1090142" y="404664"/>
            <a:ext cx="0" cy="23402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5724128" y="404664"/>
            <a:ext cx="0" cy="23402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7343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364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0" name="Picture 6" descr="http://img-fotki.yandex.ru/get/5625/181450557.5a/0_a2fbf_c670ca50_orig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4" y="-128095"/>
            <a:ext cx="423046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oollady.ru/puc/2/d-k/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92696"/>
            <a:ext cx="2952749" cy="226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playcast.ru/uploads/2013/12/19/6892470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14741"/>
            <a:ext cx="2376363" cy="282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fotohood.ru/images/1006734_kliparty-loshadei-na-prozrachnom-fon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314" y="3429000"/>
            <a:ext cx="4695695" cy="256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2570162"/>
            <a:ext cx="2304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haroni" pitchFamily="2" charset="-79"/>
                <a:cs typeface="Aharoni" pitchFamily="2" charset="-79"/>
              </a:rPr>
              <a:t>A dog</a:t>
            </a:r>
            <a:endParaRPr lang="ru-RU" sz="4400" dirty="0">
              <a:cs typeface="Aharoni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8104" y="2830020"/>
            <a:ext cx="2088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haroni" pitchFamily="2" charset="-79"/>
                <a:cs typeface="Aharoni" pitchFamily="2" charset="-79"/>
              </a:rPr>
              <a:t>Dog</a:t>
            </a:r>
            <a:r>
              <a:rPr lang="en-US" sz="44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s</a:t>
            </a:r>
            <a:endParaRPr lang="ru-RU" sz="4400" dirty="0">
              <a:solidFill>
                <a:srgbClr val="FF0000"/>
              </a:solidFill>
              <a:cs typeface="Aharoni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5796959"/>
            <a:ext cx="2448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haroni" pitchFamily="2" charset="-79"/>
                <a:cs typeface="Aharoni" pitchFamily="2" charset="-79"/>
              </a:rPr>
              <a:t>A horse</a:t>
            </a:r>
            <a:endParaRPr lang="ru-RU" sz="4400" dirty="0">
              <a:cs typeface="Aharoni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45968" y="5659023"/>
            <a:ext cx="2448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haroni" pitchFamily="2" charset="-79"/>
                <a:cs typeface="Aharoni" pitchFamily="2" charset="-79"/>
              </a:rPr>
              <a:t>Horse</a:t>
            </a:r>
            <a:r>
              <a:rPr lang="en-US" sz="44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s</a:t>
            </a:r>
            <a:endParaRPr lang="ru-RU" sz="4400" dirty="0">
              <a:solidFill>
                <a:srgbClr val="FF0000"/>
              </a:solidFill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075603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164</Words>
  <Application>Microsoft Office PowerPoint</Application>
  <PresentationFormat>Экран (4:3)</PresentationFormat>
  <Paragraphs>126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Whether the weather is hot Whether the weather is not We‘ll weather the weather Whatever the weather Whether we like it or not.</vt:lpstr>
      <vt:lpstr>Презентация PowerPoint</vt:lpstr>
      <vt:lpstr>Презентация PowerPoint</vt:lpstr>
      <vt:lpstr>Let’s have  a rest!</vt:lpstr>
      <vt:lpstr>Гра "Jumbled letters"</vt:lpstr>
      <vt:lpstr>Презентация PowerPoint</vt:lpstr>
      <vt:lpstr>Презентация PowerPoint</vt:lpstr>
      <vt:lpstr>Презентация PowerPoint</vt:lpstr>
      <vt:lpstr>Презентация PowerPoint</vt:lpstr>
      <vt:lpstr>Well Done!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ваня</dc:creator>
  <cp:lastModifiedBy>ваня</cp:lastModifiedBy>
  <cp:revision>23</cp:revision>
  <dcterms:created xsi:type="dcterms:W3CDTF">2017-01-19T09:05:47Z</dcterms:created>
  <dcterms:modified xsi:type="dcterms:W3CDTF">2017-01-23T18:52:15Z</dcterms:modified>
</cp:coreProperties>
</file>