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16A50-D399-4ABC-9585-7C3DED187F63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8DE19-49BE-4525-A157-74A447A734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476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51FE366-4292-488E-A093-47CD198753F6}" type="datetimeFigureOut">
              <a:rPr lang="ru-RU" smtClean="0"/>
              <a:t>14.11.2016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1B66117-0D4F-4BC5-B2EA-546EB264C927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sh/>
  </p:transition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988840"/>
            <a:ext cx="8229600" cy="1828800"/>
          </a:xfrm>
        </p:spPr>
        <p:txBody>
          <a:bodyPr>
            <a:noAutofit/>
          </a:bodyPr>
          <a:lstStyle/>
          <a:p>
            <a:r>
              <a:rPr lang="en-US" sz="6600" cap="none" dirty="0" smtClean="0">
                <a:solidFill>
                  <a:srgbClr val="0070C0"/>
                </a:solidFill>
                <a:latin typeface="Snap ITC" pitchFamily="82" charset="0"/>
              </a:rPr>
              <a:t>In the world </a:t>
            </a:r>
            <a:br>
              <a:rPr lang="en-US" sz="6600" cap="none" dirty="0" smtClean="0">
                <a:solidFill>
                  <a:srgbClr val="0070C0"/>
                </a:solidFill>
                <a:latin typeface="Snap ITC" pitchFamily="82" charset="0"/>
              </a:rPr>
            </a:br>
            <a:r>
              <a:rPr lang="en-US" sz="6600" cap="none" dirty="0" smtClean="0">
                <a:solidFill>
                  <a:srgbClr val="0070C0"/>
                </a:solidFill>
                <a:latin typeface="Snap ITC" pitchFamily="82" charset="0"/>
              </a:rPr>
              <a:t>of animals</a:t>
            </a:r>
            <a:endParaRPr lang="ru-RU" sz="6600" cap="none" dirty="0">
              <a:solidFill>
                <a:srgbClr val="0070C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27784" y="4221088"/>
            <a:ext cx="6080720" cy="1151242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err="1" smtClean="0">
                <a:solidFill>
                  <a:srgbClr val="00B050"/>
                </a:solidFill>
              </a:rPr>
              <a:t>Миклашевська</a:t>
            </a:r>
            <a:r>
              <a:rPr lang="ru-RU" sz="2000" b="1" dirty="0" smtClean="0">
                <a:solidFill>
                  <a:srgbClr val="00B050"/>
                </a:solidFill>
              </a:rPr>
              <a:t> О.В.</a:t>
            </a:r>
          </a:p>
          <a:p>
            <a:pPr algn="r"/>
            <a:r>
              <a:rPr lang="ru-RU" sz="2000" b="1" dirty="0" err="1">
                <a:solidFill>
                  <a:srgbClr val="00B050"/>
                </a:solidFill>
              </a:rPr>
              <a:t>в</a:t>
            </a:r>
            <a:r>
              <a:rPr lang="ru-RU" sz="2000" b="1" dirty="0" err="1" smtClean="0">
                <a:solidFill>
                  <a:srgbClr val="00B050"/>
                </a:solidFill>
              </a:rPr>
              <a:t>читель</a:t>
            </a:r>
            <a:r>
              <a:rPr lang="ru-RU" sz="20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err="1" smtClean="0">
                <a:solidFill>
                  <a:srgbClr val="00B050"/>
                </a:solidFill>
              </a:rPr>
              <a:t>анг</a:t>
            </a:r>
            <a:r>
              <a:rPr lang="uk-UA" sz="2000" b="1" dirty="0" err="1" smtClean="0">
                <a:solidFill>
                  <a:srgbClr val="00B050"/>
                </a:solidFill>
              </a:rPr>
              <a:t>лійської</a:t>
            </a:r>
            <a:r>
              <a:rPr lang="uk-UA" sz="2000" b="1" dirty="0" smtClean="0">
                <a:solidFill>
                  <a:srgbClr val="00B050"/>
                </a:solidFill>
              </a:rPr>
              <a:t> мови</a:t>
            </a:r>
          </a:p>
          <a:p>
            <a:pPr algn="r"/>
            <a:r>
              <a:rPr lang="uk-UA" sz="2000" b="1" dirty="0" smtClean="0">
                <a:solidFill>
                  <a:srgbClr val="00B050"/>
                </a:solidFill>
              </a:rPr>
              <a:t>Запорізького колегіуму «</a:t>
            </a:r>
            <a:r>
              <a:rPr lang="uk-UA" sz="2000" b="1" dirty="0" err="1" smtClean="0">
                <a:solidFill>
                  <a:srgbClr val="00B050"/>
                </a:solidFill>
              </a:rPr>
              <a:t>Елінт</a:t>
            </a:r>
            <a:r>
              <a:rPr lang="uk-UA" sz="2000" b="1" dirty="0" smtClean="0">
                <a:solidFill>
                  <a:srgbClr val="00B050"/>
                </a:solidFill>
              </a:rPr>
              <a:t>»</a:t>
            </a:r>
            <a:endParaRPr lang="ru-RU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899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2110" y="2996952"/>
            <a:ext cx="6480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  <a:latin typeface="Snap ITC" pitchFamily="82" charset="0"/>
              </a:rPr>
              <a:t>Wild animals </a:t>
            </a:r>
            <a:endParaRPr lang="ru-RU" sz="6000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8" y="188640"/>
            <a:ext cx="2720080" cy="2632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16" y="249225"/>
            <a:ext cx="2857500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832" y="969305"/>
            <a:ext cx="3224084" cy="1851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4200049"/>
            <a:ext cx="3780802" cy="227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8" y="4101376"/>
            <a:ext cx="3108767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697" y="3734440"/>
            <a:ext cx="1828800" cy="274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3970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447" y="37073"/>
            <a:ext cx="81940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</a:rPr>
              <a:t>Domestic animals </a:t>
            </a:r>
            <a:endParaRPr lang="ru-RU" sz="6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985" y="908718"/>
            <a:ext cx="3424424" cy="3672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1" y="3604561"/>
            <a:ext cx="2021059" cy="2223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436276"/>
            <a:ext cx="1911102" cy="228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156" y="4236390"/>
            <a:ext cx="1847850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647432"/>
            <a:ext cx="3060128" cy="2036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39" y="908719"/>
            <a:ext cx="3104841" cy="1738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57" y="908718"/>
            <a:ext cx="1966224" cy="260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82" y="4952699"/>
            <a:ext cx="2627025" cy="175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2509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076" y="2776629"/>
            <a:ext cx="1709913" cy="1748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187624" y="2924944"/>
            <a:ext cx="49685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nap ITC" pitchFamily="82" charset="0"/>
              </a:rPr>
              <a:t>Pets</a:t>
            </a:r>
            <a:endParaRPr lang="ru-RU" sz="6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5"/>
          <a:stretch/>
        </p:blipFill>
        <p:spPr>
          <a:xfrm>
            <a:off x="5701364" y="4723265"/>
            <a:ext cx="3296547" cy="1993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7" y="188640"/>
            <a:ext cx="2944001" cy="1959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700" y="188640"/>
            <a:ext cx="2060313" cy="2450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423" y="4468514"/>
            <a:ext cx="2474590" cy="2247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64" y="188639"/>
            <a:ext cx="3098110" cy="2450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0" y="4973339"/>
            <a:ext cx="26289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9155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489" y="1283427"/>
            <a:ext cx="8892480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-</a:t>
            </a:r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Bookman Old Style" pitchFamily="18" charset="0"/>
              </a:rPr>
              <a:t>What animal have you got?</a:t>
            </a:r>
          </a:p>
          <a:p>
            <a:pPr algn="just"/>
            <a:r>
              <a:rPr lang="en-US" sz="4400" dirty="0">
                <a:solidFill>
                  <a:srgbClr val="002060"/>
                </a:solidFill>
                <a:latin typeface="Bookman Old Style" pitchFamily="18" charset="0"/>
              </a:rPr>
              <a:t>- I've got </a:t>
            </a:r>
            <a:r>
              <a:rPr lang="en-US" sz="4400" b="1" dirty="0">
                <a:solidFill>
                  <a:srgbClr val="002060"/>
                </a:solidFill>
                <a:latin typeface="Bookman Old Style" pitchFamily="18" charset="0"/>
              </a:rPr>
              <a:t>a snake</a:t>
            </a:r>
            <a:r>
              <a:rPr lang="en-US" sz="4400" dirty="0">
                <a:solidFill>
                  <a:srgbClr val="002060"/>
                </a:solidFill>
                <a:latin typeface="Bookman Old Style" pitchFamily="18" charset="0"/>
              </a:rPr>
              <a:t>. It's a </a:t>
            </a:r>
            <a:r>
              <a:rPr lang="en-US" sz="4400" b="1" dirty="0">
                <a:solidFill>
                  <a:srgbClr val="002060"/>
                </a:solidFill>
                <a:latin typeface="Bookman Old Style" pitchFamily="18" charset="0"/>
              </a:rPr>
              <a:t>wild</a:t>
            </a:r>
            <a:r>
              <a:rPr lang="en-US" sz="4400" dirty="0">
                <a:solidFill>
                  <a:srgbClr val="002060"/>
                </a:solidFill>
                <a:latin typeface="Bookman Old Style" pitchFamily="18" charset="0"/>
              </a:rPr>
              <a:t> </a:t>
            </a:r>
            <a:r>
              <a:rPr lang="en-US" sz="4400" dirty="0" smtClean="0">
                <a:solidFill>
                  <a:srgbClr val="002060"/>
                </a:solidFill>
                <a:latin typeface="Bookman Old Style" pitchFamily="18" charset="0"/>
              </a:rPr>
              <a:t>animal. </a:t>
            </a:r>
            <a:endParaRPr lang="ru-RU" sz="4800" dirty="0">
              <a:solidFill>
                <a:srgbClr val="002060"/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74" y="3651226"/>
            <a:ext cx="3848924" cy="2646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651226"/>
            <a:ext cx="4731328" cy="2661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95736" y="240801"/>
            <a:ext cx="4591018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 algn="r"/>
            <a:r>
              <a:rPr lang="en-US" sz="4800" dirty="0">
                <a:solidFill>
                  <a:srgbClr val="0070C0"/>
                </a:solidFill>
                <a:latin typeface="Snap ITC" pitchFamily="82" charset="0"/>
              </a:rPr>
              <a:t>Dialogues</a:t>
            </a:r>
          </a:p>
        </p:txBody>
      </p:sp>
    </p:spTree>
    <p:extLst>
      <p:ext uri="{BB962C8B-B14F-4D97-AF65-F5344CB8AC3E}">
        <p14:creationId xmlns:p14="http://schemas.microsoft.com/office/powerpoint/2010/main" val="32477763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340767"/>
            <a:ext cx="8784976" cy="4528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1</a:t>
            </a:r>
            <a:r>
              <a:rPr lang="uk-UA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. 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make</a:t>
            </a: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__ </a:t>
            </a:r>
            <a:r>
              <a:rPr lang="uk-UA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/ 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honey</a:t>
            </a: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__ </a:t>
            </a:r>
            <a:r>
              <a:rPr lang="uk-UA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/ </a:t>
            </a:r>
            <a:r>
              <a:rPr lang="en-US" sz="36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Bees</a:t>
            </a: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__.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2.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 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stripes</a:t>
            </a: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___/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black</a:t>
            </a: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__/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T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igers</a:t>
            </a: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__/ 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have</a:t>
            </a:r>
            <a:r>
              <a:rPr lang="uk-UA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__.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3. Bears____/carrots___/like___.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4. live__/ the trees__/ in_/ Monkeys___.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5. winter___/ Bears___/ in___/ sleep___.</a:t>
            </a:r>
            <a:r>
              <a:rPr lang="en-US" sz="20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Bookman Old Style" pitchFamily="18" charset="0"/>
                <a:ea typeface="Times New Roman"/>
                <a:cs typeface="Times New Roman"/>
              </a:rPr>
              <a:t>  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Calibri"/>
                <a:cs typeface="Times New Roman"/>
              </a:rPr>
              <a:t>6. crawl___/Lizards___/ can___.</a:t>
            </a: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1043608" y="188641"/>
            <a:ext cx="7344816" cy="90684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sz="4400" b="1" dirty="0">
                <a:solidFill>
                  <a:srgbClr val="0070C0"/>
                </a:solidFill>
                <a:latin typeface="Snap ITC" pitchFamily="82" charset="0"/>
                <a:ea typeface="Times New Roman"/>
                <a:cs typeface="Times New Roman"/>
              </a:rPr>
              <a:t>Make the sentences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9512" y="1340767"/>
            <a:ext cx="8784976" cy="7433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1. Bees make honey. 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512" y="2136399"/>
            <a:ext cx="878497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2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. Tigers have black stripes. 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 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512" y="2853833"/>
            <a:ext cx="8784976" cy="7433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3. Bears like carrots. 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 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3593873"/>
            <a:ext cx="8784976" cy="7433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4. Monkeys live in the trees. 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4357652"/>
            <a:ext cx="8784976" cy="7433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5. Bears sleep in winter. </a:t>
            </a: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 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5093640"/>
            <a:ext cx="878497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6</a:t>
            </a:r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Bookman Old Style" pitchFamily="18" charset="0"/>
                <a:ea typeface="Times New Roman"/>
                <a:cs typeface="Times New Roman"/>
              </a:rPr>
              <a:t>. Lizards can crawl.  </a:t>
            </a:r>
            <a:endParaRPr lang="ru-RU" sz="2400" b="1" dirty="0" smtClean="0">
              <a:solidFill>
                <a:schemeClr val="bg1">
                  <a:lumMod val="95000"/>
                  <a:lumOff val="5000"/>
                </a:schemeClr>
              </a:solidFill>
              <a:effectLst/>
              <a:latin typeface="Bookman Old Style" pitchFamily="18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289693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es, I Can! - Animal Song For Children - Super Simple Song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492335"/>
            <a:ext cx="7920880" cy="4559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332656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2060"/>
                </a:solidFill>
                <a:latin typeface="Snap ITC" pitchFamily="82" charset="0"/>
              </a:rPr>
              <a:t>Let’s have a rest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377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89271"/>
            <a:ext cx="7025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2060"/>
                </a:solidFill>
                <a:latin typeface="Snap ITC" pitchFamily="82" charset="0"/>
              </a:rPr>
              <a:t>Our project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57" y="1268760"/>
            <a:ext cx="4320480" cy="5318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21189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 bwMode="auto">
          <a:xfrm>
            <a:off x="789577" y="1124743"/>
            <a:ext cx="7657020" cy="5531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3693" y="1304861"/>
            <a:ext cx="3025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1</a:t>
            </a:r>
            <a:r>
              <a:rPr lang="en-US" sz="3600" b="1" dirty="0" smtClean="0">
                <a:solidFill>
                  <a:srgbClr val="002060"/>
                </a:solidFill>
                <a:latin typeface="Georgia" pitchFamily="18" charset="0"/>
              </a:rPr>
              <a:t>.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Помилки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9802" y="2384981"/>
            <a:ext cx="51780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2</a:t>
            </a:r>
            <a:r>
              <a:rPr lang="en-US" sz="3600" b="1" dirty="0" smtClean="0">
                <a:solidFill>
                  <a:srgbClr val="002060"/>
                </a:solidFill>
                <a:latin typeface="Georgia" pitchFamily="18" charset="0"/>
              </a:rPr>
              <a:t>. 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Темп і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виразність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r>
              <a:rPr lang="uk-UA" sz="3600" b="1" smtClean="0">
                <a:solidFill>
                  <a:srgbClr val="002060"/>
                </a:solidFill>
                <a:latin typeface="Georgia" pitchFamily="18" charset="0"/>
              </a:rPr>
              <a:t>читання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3692" y="4059118"/>
            <a:ext cx="5222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3</a:t>
            </a:r>
            <a:r>
              <a:rPr lang="en-US" sz="3600" b="1" dirty="0" smtClean="0">
                <a:solidFill>
                  <a:srgbClr val="002060"/>
                </a:solidFill>
                <a:latin typeface="Georgia" pitchFamily="18" charset="0"/>
              </a:rPr>
              <a:t>.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Влучність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загадки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18494" y="5192999"/>
            <a:ext cx="4649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600" b="1" dirty="0" smtClean="0">
                <a:solidFill>
                  <a:srgbClr val="002060"/>
                </a:solidFill>
              </a:rPr>
              <a:t>4</a:t>
            </a:r>
            <a:r>
              <a:rPr lang="en-US" sz="3600" b="1" dirty="0" smtClean="0">
                <a:solidFill>
                  <a:srgbClr val="002060"/>
                </a:solidFill>
                <a:latin typeface="Georgia" pitchFamily="18" charset="0"/>
              </a:rPr>
              <a:t>.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Оригінальність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оформлення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89576" y="260648"/>
            <a:ext cx="7618245" cy="76944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002060"/>
                </a:solidFill>
                <a:latin typeface="Georgia" pitchFamily="18" charset="0"/>
              </a:rPr>
              <a:t>Критерії оцінювання</a:t>
            </a:r>
            <a:endParaRPr lang="en-US" sz="4400" b="1" i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9606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1831</TotalTime>
  <Words>156</Words>
  <Application>Microsoft Office PowerPoint</Application>
  <PresentationFormat>Экран (4:3)</PresentationFormat>
  <Paragraphs>32</Paragraphs>
  <Slides>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Апекс</vt:lpstr>
      <vt:lpstr>In the world  of animals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the world of animals</dc:title>
  <dc:creator>Olga</dc:creator>
  <cp:lastModifiedBy>Olga</cp:lastModifiedBy>
  <cp:revision>22</cp:revision>
  <dcterms:created xsi:type="dcterms:W3CDTF">2016-10-31T17:17:06Z</dcterms:created>
  <dcterms:modified xsi:type="dcterms:W3CDTF">2016-11-14T19:27:35Z</dcterms:modified>
</cp:coreProperties>
</file>