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73" r:id="rId9"/>
    <p:sldId id="271" r:id="rId10"/>
    <p:sldId id="267" r:id="rId11"/>
    <p:sldId id="272" r:id="rId12"/>
    <p:sldId id="265" r:id="rId13"/>
    <p:sldId id="266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9;&#1074;&#1091;&#1082;%20&#1084;&#1086;&#1088;&#1103;.mp3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66"/>
            <a:ext cx="792958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u="sng" dirty="0" smtClean="0">
                <a:solidFill>
                  <a:srgbClr val="FF0000"/>
                </a:solidFill>
                <a:latin typeface="Comic Sans MS" pitchFamily="66" charset="0"/>
              </a:rPr>
              <a:t>   Правила роботи в групах:</a:t>
            </a:r>
          </a:p>
          <a:p>
            <a:endParaRPr lang="uk-UA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1.Працювати тихо, не заважати</a:t>
            </a:r>
          </a:p>
          <a:p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  іншим групам.</a:t>
            </a:r>
          </a:p>
          <a:p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2.Слухати кожного, не</a:t>
            </a:r>
          </a:p>
          <a:p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  перебиваючи нікого.</a:t>
            </a:r>
          </a:p>
          <a:p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3.У разі потреби працювати по</a:t>
            </a:r>
          </a:p>
          <a:p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  черзі.</a:t>
            </a:r>
          </a:p>
          <a:p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4.Після закінчення роботи</a:t>
            </a:r>
          </a:p>
          <a:p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  показати сигнал.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 rot="19796322">
            <a:off x="-114629" y="635392"/>
            <a:ext cx="3179117" cy="116808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 flipV="1">
            <a:off x="3786182" y="3486144"/>
            <a:ext cx="989266" cy="180024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5643570" y="3500438"/>
            <a:ext cx="1071570" cy="171451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785786" y="2714620"/>
            <a:ext cx="1785950" cy="364333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857620" y="500042"/>
            <a:ext cx="357190" cy="50006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214678" y="3714752"/>
            <a:ext cx="3786214" cy="12858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 rot="2586522">
            <a:off x="4376322" y="4883064"/>
            <a:ext cx="1000132" cy="1285884"/>
          </a:xfrm>
          <a:prstGeom prst="triangle">
            <a:avLst>
              <a:gd name="adj" fmla="val 4737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9660617" flipH="1" flipV="1">
            <a:off x="4712017" y="2467889"/>
            <a:ext cx="785818" cy="128588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821504" y="2750340"/>
            <a:ext cx="1857390" cy="3071834"/>
          </a:xfrm>
          <a:prstGeom prst="triangle">
            <a:avLst>
              <a:gd name="adj" fmla="val 5303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429388" y="4214818"/>
            <a:ext cx="214314" cy="35719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Новая папка (2)\1271952803_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Новая папка (2)\1271952803_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4348" y="0"/>
            <a:ext cx="785818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atin typeface="Comic Sans MS" pitchFamily="66" charset="0"/>
              </a:rPr>
              <a:t>    </a:t>
            </a:r>
            <a:r>
              <a:rPr lang="uk-UA" sz="5400" b="1" dirty="0" smtClean="0">
                <a:solidFill>
                  <a:srgbClr val="002060"/>
                </a:solidFill>
                <a:latin typeface="Comic Sans MS" pitchFamily="66" charset="0"/>
              </a:rPr>
              <a:t>Кругові приклади</a:t>
            </a:r>
            <a:endParaRPr lang="ru-RU" sz="5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0166" y="4857760"/>
            <a:ext cx="571504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latin typeface="Comic Sans MS" pitchFamily="66" charset="0"/>
              </a:rPr>
              <a:t> С. 67 № 4</a:t>
            </a:r>
            <a:endParaRPr lang="ru-RU" sz="6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714356"/>
            <a:ext cx="80010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 пошуках    </a:t>
            </a:r>
          </a:p>
          <a:p>
            <a:r>
              <a:rPr lang="uk-UA" sz="7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         </a:t>
            </a:r>
          </a:p>
          <a:p>
            <a:r>
              <a:rPr lang="uk-UA" sz="7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           скарбів</a:t>
            </a:r>
            <a:endParaRPr lang="ru-RU" sz="72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"/>
            <a:ext cx="60722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Comic Sans MS" pitchFamily="66" charset="0"/>
              </a:rPr>
              <a:t>«</a:t>
            </a:r>
            <a:r>
              <a:rPr lang="ru-RU" sz="4000" dirty="0" err="1" smtClean="0">
                <a:solidFill>
                  <a:srgbClr val="002060"/>
                </a:solidFill>
                <a:latin typeface="Comic Sans MS" pitchFamily="66" charset="0"/>
              </a:rPr>
              <a:t>Корабель</a:t>
            </a:r>
            <a:r>
              <a:rPr lang="ru-RU" sz="4000" dirty="0" smtClean="0">
                <a:solidFill>
                  <a:srgbClr val="002060"/>
                </a:solidFill>
                <a:latin typeface="Comic Sans MS" pitchFamily="66" charset="0"/>
              </a:rPr>
              <a:t>» в</a:t>
            </a:r>
            <a:r>
              <a:rPr lang="uk-UA" sz="4000" dirty="0" err="1" smtClean="0">
                <a:solidFill>
                  <a:srgbClr val="002060"/>
                </a:solidFill>
                <a:latin typeface="Comic Sans MS" pitchFamily="66" charset="0"/>
              </a:rPr>
              <a:t>ід</a:t>
            </a:r>
            <a:r>
              <a:rPr lang="uk-UA" sz="4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  <a:p>
            <a:r>
              <a:rPr lang="uk-UA" sz="4000" dirty="0" err="1" smtClean="0">
                <a:solidFill>
                  <a:srgbClr val="002060"/>
                </a:solidFill>
                <a:latin typeface="Comic Sans MS" pitchFamily="66" charset="0"/>
              </a:rPr>
              <a:t>“кора”</a:t>
            </a:r>
            <a:endParaRPr lang="ru-RU" sz="40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818925">
            <a:off x="2771361" y="4155919"/>
            <a:ext cx="2124044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uk-UA" sz="2000" dirty="0" err="1" smtClean="0">
                <a:solidFill>
                  <a:srgbClr val="FF0000"/>
                </a:solidFill>
                <a:latin typeface="Arial Black" pitchFamily="34" charset="0"/>
              </a:rPr>
              <a:t>Ал</a:t>
            </a:r>
            <a:r>
              <a:rPr lang="ru-RU" sz="2000" dirty="0" err="1" smtClean="0">
                <a:solidFill>
                  <a:srgbClr val="FF0000"/>
                </a:solidFill>
                <a:latin typeface="Arial Black" pitchFamily="34" charset="0"/>
              </a:rPr>
              <a:t>ые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 паруса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42852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    </a:t>
            </a:r>
            <a:endParaRPr lang="uk-UA" sz="5400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2571744"/>
            <a:ext cx="7643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solidFill>
                  <a:srgbClr val="FF0000"/>
                </a:solidFill>
                <a:cs typeface="Aharoni" pitchFamily="2" charset="-79"/>
              </a:rPr>
              <a:t>      1, 2, 4, 5, </a:t>
            </a:r>
            <a:r>
              <a:rPr lang="uk-UA" sz="6000" dirty="0" smtClean="0">
                <a:solidFill>
                  <a:srgbClr val="FF0000"/>
                </a:solidFill>
                <a:cs typeface="Aharoni" pitchFamily="2" charset="-79"/>
              </a:rPr>
              <a:t>10, </a:t>
            </a:r>
            <a:r>
              <a:rPr lang="uk-UA" sz="6000" dirty="0" smtClean="0">
                <a:solidFill>
                  <a:srgbClr val="FF0000"/>
                </a:solidFill>
                <a:cs typeface="Aharoni" pitchFamily="2" charset="-79"/>
              </a:rPr>
              <a:t>7.</a:t>
            </a:r>
            <a:endParaRPr lang="ru-RU" sz="6000" dirty="0">
              <a:solidFill>
                <a:srgbClr val="FF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99000" r="-2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285860"/>
            <a:ext cx="71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solidFill>
                  <a:schemeClr val="accent6">
                    <a:lumMod val="50000"/>
                  </a:schemeClr>
                </a:solidFill>
                <a:cs typeface="Aharoni" pitchFamily="2" charset="-79"/>
              </a:rPr>
              <a:t>  </a:t>
            </a:r>
            <a:r>
              <a:rPr lang="uk-UA" sz="60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cs typeface="Aharoni" pitchFamily="2" charset="-79"/>
              </a:rPr>
              <a:t>Усний  рахунок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306" y="2571744"/>
            <a:ext cx="1928826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9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+6</a:t>
            </a:r>
            <a:endParaRPr lang="ru-RU" sz="96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71480"/>
            <a:ext cx="52227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3</a:t>
            </a:r>
            <a:endParaRPr lang="ru-RU" sz="96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5286388"/>
            <a:ext cx="9364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1</a:t>
            </a:r>
            <a:endParaRPr lang="ru-RU" sz="96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2462" y="5643578"/>
            <a:ext cx="9364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4</a:t>
            </a:r>
            <a:endParaRPr lang="ru-RU" sz="96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01024" y="714356"/>
            <a:ext cx="9364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2</a:t>
            </a:r>
            <a:endParaRPr lang="ru-RU" sz="96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0430" y="285728"/>
            <a:ext cx="392909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  <a:cs typeface="Aharoni" pitchFamily="2" charset="-79"/>
              </a:rPr>
              <a:t>Гра </a:t>
            </a:r>
            <a:r>
              <a:rPr lang="uk-UA" sz="3600" b="1" dirty="0" err="1" smtClean="0">
                <a:solidFill>
                  <a:schemeClr val="bg1">
                    <a:lumMod val="95000"/>
                  </a:schemeClr>
                </a:solidFill>
                <a:cs typeface="Aharoni" pitchFamily="2" charset="-79"/>
              </a:rPr>
              <a:t>“Мовчанка”</a:t>
            </a:r>
            <a:endParaRPr lang="ru-RU" sz="3600" b="1" dirty="0">
              <a:solidFill>
                <a:schemeClr val="bg1">
                  <a:lumMod val="95000"/>
                </a:schemeClr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вук мор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652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2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714356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Робота в зошиті – с. 36, №2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100</Words>
  <PresentationFormat>Экран (4:3)</PresentationFormat>
  <Paragraphs>28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22</cp:revision>
  <dcterms:created xsi:type="dcterms:W3CDTF">2012-01-15T14:45:05Z</dcterms:created>
  <dcterms:modified xsi:type="dcterms:W3CDTF">2012-01-26T18:01:12Z</dcterms:modified>
</cp:coreProperties>
</file>