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5" r:id="rId4"/>
    <p:sldId id="267" r:id="rId5"/>
    <p:sldId id="269" r:id="rId6"/>
    <p:sldId id="271" r:id="rId7"/>
    <p:sldId id="273" r:id="rId8"/>
    <p:sldId id="280" r:id="rId9"/>
    <p:sldId id="275" r:id="rId10"/>
    <p:sldId id="277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0T13:37:33.340" idx="1">
    <p:pos x="-195" y="-78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E9CED-77DE-4740-8A3D-D6FE5CBAC071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520F80-DAFB-49A3-ABDE-DB1A782E7239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Успіх</a:t>
          </a:r>
          <a:endParaRPr lang="ru-RU" dirty="0">
            <a:solidFill>
              <a:schemeClr val="tx1"/>
            </a:solidFill>
          </a:endParaRPr>
        </a:p>
      </dgm:t>
    </dgm:pt>
    <dgm:pt modelId="{38F6066E-A9A3-46C8-BF7E-3B46A03BB0E5}" type="parTrans" cxnId="{FFA6FC58-8FF1-4FF1-A7EE-E3553B278D5C}">
      <dgm:prSet/>
      <dgm:spPr/>
      <dgm:t>
        <a:bodyPr/>
        <a:lstStyle/>
        <a:p>
          <a:endParaRPr lang="ru-RU"/>
        </a:p>
      </dgm:t>
    </dgm:pt>
    <dgm:pt modelId="{AD6A3548-4093-4D1B-8172-830DA818DF3D}" type="sibTrans" cxnId="{FFA6FC58-8FF1-4FF1-A7EE-E3553B278D5C}">
      <dgm:prSet/>
      <dgm:spPr/>
      <dgm:t>
        <a:bodyPr/>
        <a:lstStyle/>
        <a:p>
          <a:endParaRPr lang="ru-RU"/>
        </a:p>
      </dgm:t>
    </dgm:pt>
    <dgm:pt modelId="{2E82E4E1-A7E8-46ED-A521-D6105416F18C}" type="pres">
      <dgm:prSet presAssocID="{9F0E9CED-77DE-4740-8A3D-D6FE5CBAC0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F9D5E-FEC2-4AC9-8F25-438B7B194366}" type="pres">
      <dgm:prSet presAssocID="{64520F80-DAFB-49A3-ABDE-DB1A782E7239}" presName="centerShape" presStyleLbl="node0" presStyleIdx="0" presStyleCnt="1" custScaleX="120702" custLinFactNeighborX="752" custLinFactNeighborY="-8"/>
      <dgm:spPr/>
      <dgm:t>
        <a:bodyPr/>
        <a:lstStyle/>
        <a:p>
          <a:endParaRPr lang="ru-RU"/>
        </a:p>
      </dgm:t>
    </dgm:pt>
  </dgm:ptLst>
  <dgm:cxnLst>
    <dgm:cxn modelId="{FB7F41A0-3DC3-4F78-83E6-6082965E4367}" type="presOf" srcId="{64520F80-DAFB-49A3-ABDE-DB1A782E7239}" destId="{141F9D5E-FEC2-4AC9-8F25-438B7B194366}" srcOrd="0" destOrd="0" presId="urn:microsoft.com/office/officeart/2005/8/layout/radial5"/>
    <dgm:cxn modelId="{FFA6FC58-8FF1-4FF1-A7EE-E3553B278D5C}" srcId="{9F0E9CED-77DE-4740-8A3D-D6FE5CBAC071}" destId="{64520F80-DAFB-49A3-ABDE-DB1A782E7239}" srcOrd="0" destOrd="0" parTransId="{38F6066E-A9A3-46C8-BF7E-3B46A03BB0E5}" sibTransId="{AD6A3548-4093-4D1B-8172-830DA818DF3D}"/>
    <dgm:cxn modelId="{543AB3B4-38ED-4473-BA3A-51B096D95627}" type="presOf" srcId="{9F0E9CED-77DE-4740-8A3D-D6FE5CBAC071}" destId="{2E82E4E1-A7E8-46ED-A521-D6105416F18C}" srcOrd="0" destOrd="0" presId="urn:microsoft.com/office/officeart/2005/8/layout/radial5"/>
    <dgm:cxn modelId="{6725A6CF-F5F2-4000-96D7-73A8BFDBC148}" type="presParOf" srcId="{2E82E4E1-A7E8-46ED-A521-D6105416F18C}" destId="{141F9D5E-FEC2-4AC9-8F25-438B7B194366}" srcOrd="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C3DE-46E2-48E7-B765-9C429EBD14C5}" type="doc">
      <dgm:prSet loTypeId="urn:microsoft.com/office/officeart/2005/8/layout/radial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9E5CB5-EE2E-42C5-9160-F3E021847B3C}" type="pres">
      <dgm:prSet presAssocID="{2147C3DE-46E2-48E7-B765-9C429EBD14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D8A82-63FD-4A10-9669-EE60A99C7CD3}" type="presOf" srcId="{2147C3DE-46E2-48E7-B765-9C429EBD14C5}" destId="{569E5CB5-EE2E-42C5-9160-F3E021847B3C}" srcOrd="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8E2B9-CA02-4C29-A78E-277730376691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E34964-0F5D-481B-B606-F33FD13DCDF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3200" b="1" dirty="0" err="1" smtClean="0">
              <a:solidFill>
                <a:schemeClr val="tx1"/>
              </a:solidFill>
            </a:rPr>
            <a:t>Радість</a:t>
          </a:r>
          <a:endParaRPr lang="ru-RU" sz="3200" b="1" dirty="0">
            <a:solidFill>
              <a:schemeClr val="tx1"/>
            </a:solidFill>
          </a:endParaRPr>
        </a:p>
      </dgm:t>
    </dgm:pt>
    <dgm:pt modelId="{3730274E-E259-459F-B86B-701BA894CF08}" type="parTrans" cxnId="{4974A162-CCB0-4B4B-8FC0-5DDE2065ECCA}">
      <dgm:prSet/>
      <dgm:spPr/>
      <dgm:t>
        <a:bodyPr/>
        <a:lstStyle/>
        <a:p>
          <a:endParaRPr lang="ru-RU"/>
        </a:p>
      </dgm:t>
    </dgm:pt>
    <dgm:pt modelId="{EAB2A27C-2FD2-492C-95C5-92F7F2A9CF06}" type="sibTrans" cxnId="{4974A162-CCB0-4B4B-8FC0-5DDE2065ECCA}">
      <dgm:prSet/>
      <dgm:spPr/>
      <dgm:t>
        <a:bodyPr/>
        <a:lstStyle/>
        <a:p>
          <a:endParaRPr lang="ru-RU"/>
        </a:p>
      </dgm:t>
    </dgm:pt>
    <dgm:pt modelId="{B35A6F2F-3EE0-4BB7-8618-0B91CFD0BD67}" type="pres">
      <dgm:prSet presAssocID="{B568E2B9-CA02-4C29-A78E-2777303766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C7E53-0FE7-4FD4-9CA6-36DAFCA4D291}" type="pres">
      <dgm:prSet presAssocID="{0FE34964-0F5D-481B-B606-F33FD13DCDF2}" presName="centerShape" presStyleLbl="node0" presStyleIdx="0" presStyleCnt="1" custScaleX="196923" custScaleY="163223" custLinFactNeighborX="3060" custLinFactNeighborY="-14"/>
      <dgm:spPr/>
      <dgm:t>
        <a:bodyPr/>
        <a:lstStyle/>
        <a:p>
          <a:endParaRPr lang="ru-RU"/>
        </a:p>
      </dgm:t>
    </dgm:pt>
  </dgm:ptLst>
  <dgm:cxnLst>
    <dgm:cxn modelId="{4974A162-CCB0-4B4B-8FC0-5DDE2065ECCA}" srcId="{B568E2B9-CA02-4C29-A78E-277730376691}" destId="{0FE34964-0F5D-481B-B606-F33FD13DCDF2}" srcOrd="0" destOrd="0" parTransId="{3730274E-E259-459F-B86B-701BA894CF08}" sibTransId="{EAB2A27C-2FD2-492C-95C5-92F7F2A9CF06}"/>
    <dgm:cxn modelId="{674C5C52-14FD-489E-BB5F-350583851B5E}" type="presOf" srcId="{0FE34964-0F5D-481B-B606-F33FD13DCDF2}" destId="{CEAC7E53-0FE7-4FD4-9CA6-36DAFCA4D291}" srcOrd="0" destOrd="0" presId="urn:microsoft.com/office/officeart/2005/8/layout/radial5"/>
    <dgm:cxn modelId="{31900E4B-B581-48B2-9B52-BF198B0E8D15}" type="presOf" srcId="{B568E2B9-CA02-4C29-A78E-277730376691}" destId="{B35A6F2F-3EE0-4BB7-8618-0B91CFD0BD67}" srcOrd="0" destOrd="0" presId="urn:microsoft.com/office/officeart/2005/8/layout/radial5"/>
    <dgm:cxn modelId="{62843E46-7B39-490C-AD4A-7B1300FAF6CB}" type="presParOf" srcId="{B35A6F2F-3EE0-4BB7-8618-0B91CFD0BD67}" destId="{CEAC7E53-0FE7-4FD4-9CA6-36DAFCA4D291}" srcOrd="0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73FA0-8168-44E3-AC11-F5AC366D1ECE}" type="doc">
      <dgm:prSet loTypeId="urn:microsoft.com/office/officeart/2005/8/layout/radial5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5F7C914A-9E59-43F2-908D-81801D3318CD}" type="pres">
      <dgm:prSet presAssocID="{3B473FA0-8168-44E3-AC11-F5AC366D1E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03BC7-BEF2-468C-BE7F-4C2F998D9C38}" type="presOf" srcId="{3B473FA0-8168-44E3-AC11-F5AC366D1ECE}" destId="{5F7C914A-9E59-43F2-908D-81801D3318CD}" srcOrd="0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ABC67-FED6-4D7C-BE8D-D2613E4AC1D6}" type="doc">
      <dgm:prSet loTypeId="urn:microsoft.com/office/officeart/2005/8/layout/radial5" loCatId="cycle" qsTypeId="urn:microsoft.com/office/officeart/2005/8/quickstyle/simple1" qsCatId="simple" csTypeId="urn:microsoft.com/office/officeart/2005/8/colors/accent6_5" csCatId="accent6" phldr="1"/>
      <dgm:spPr/>
    </dgm:pt>
    <dgm:pt modelId="{D8A4E1A1-57B1-4263-8424-7B94120FC752}" type="pres">
      <dgm:prSet presAssocID="{5ECABC67-FED6-4D7C-BE8D-D2613E4AC1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F75213B-8632-4AE1-B9AB-CF7C2C66FF26}" type="presOf" srcId="{5ECABC67-FED6-4D7C-BE8D-D2613E4AC1D6}" destId="{D8A4E1A1-57B1-4263-8424-7B94120FC752}" srcOrd="0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36B7EC-A23F-496E-AFDC-CAB96519C40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08D293-480D-4279-A18C-AA9F2975E714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3200" b="1" dirty="0" err="1" smtClean="0">
              <a:solidFill>
                <a:schemeClr val="tx1"/>
              </a:solidFill>
            </a:rPr>
            <a:t>Задово</a:t>
          </a:r>
          <a:r>
            <a:rPr lang="ru-RU" sz="3200" b="1" dirty="0" smtClean="0">
              <a:solidFill>
                <a:schemeClr val="tx1"/>
              </a:solidFill>
            </a:rPr>
            <a:t>-</a:t>
          </a:r>
        </a:p>
        <a:p>
          <a:pPr rtl="0"/>
          <a:r>
            <a:rPr lang="ru-RU" sz="3200" b="1" dirty="0" err="1" smtClean="0">
              <a:solidFill>
                <a:schemeClr val="tx1"/>
              </a:solidFill>
            </a:rPr>
            <a:t>лення</a:t>
          </a:r>
          <a:endParaRPr lang="ru-RU" sz="3200" b="1" dirty="0">
            <a:solidFill>
              <a:schemeClr val="tx1"/>
            </a:solidFill>
          </a:endParaRPr>
        </a:p>
      </dgm:t>
    </dgm:pt>
    <dgm:pt modelId="{9F9332E4-32D7-43F0-B612-89BB258F0730}" type="parTrans" cxnId="{EFFFF65E-69AC-4E06-9B9A-3AE9E6824415}">
      <dgm:prSet/>
      <dgm:spPr/>
      <dgm:t>
        <a:bodyPr/>
        <a:lstStyle/>
        <a:p>
          <a:endParaRPr lang="ru-RU"/>
        </a:p>
      </dgm:t>
    </dgm:pt>
    <dgm:pt modelId="{6BC20FC0-9FCD-49FD-83C8-1EAE4748DF7D}" type="sibTrans" cxnId="{EFFFF65E-69AC-4E06-9B9A-3AE9E6824415}">
      <dgm:prSet/>
      <dgm:spPr/>
      <dgm:t>
        <a:bodyPr/>
        <a:lstStyle/>
        <a:p>
          <a:endParaRPr lang="ru-RU"/>
        </a:p>
      </dgm:t>
    </dgm:pt>
    <dgm:pt modelId="{0075DD86-D0FA-4E57-A63D-0AAC9EB78ADE}" type="pres">
      <dgm:prSet presAssocID="{B436B7EC-A23F-496E-AFDC-CAB96519C4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2071B-3577-481A-B4CE-95428BEE00E3}" type="pres">
      <dgm:prSet presAssocID="{F608D293-480D-4279-A18C-AA9F2975E714}" presName="centerShape" presStyleLbl="node0" presStyleIdx="0" presStyleCnt="1" custScaleX="143820" custScaleY="100033" custLinFactNeighborX="-748" custLinFactNeighborY="-490"/>
      <dgm:spPr/>
      <dgm:t>
        <a:bodyPr/>
        <a:lstStyle/>
        <a:p>
          <a:endParaRPr lang="ru-RU"/>
        </a:p>
      </dgm:t>
    </dgm:pt>
  </dgm:ptLst>
  <dgm:cxnLst>
    <dgm:cxn modelId="{EFFFF65E-69AC-4E06-9B9A-3AE9E6824415}" srcId="{B436B7EC-A23F-496E-AFDC-CAB96519C409}" destId="{F608D293-480D-4279-A18C-AA9F2975E714}" srcOrd="0" destOrd="0" parTransId="{9F9332E4-32D7-43F0-B612-89BB258F0730}" sibTransId="{6BC20FC0-9FCD-49FD-83C8-1EAE4748DF7D}"/>
    <dgm:cxn modelId="{ACE49253-0F63-4AED-B5F1-5616287D9B6A}" type="presOf" srcId="{F608D293-480D-4279-A18C-AA9F2975E714}" destId="{6012071B-3577-481A-B4CE-95428BEE00E3}" srcOrd="0" destOrd="0" presId="urn:microsoft.com/office/officeart/2005/8/layout/radial5"/>
    <dgm:cxn modelId="{9388530A-8F0C-4B0E-B52D-2E4478DE2A54}" type="presOf" srcId="{B436B7EC-A23F-496E-AFDC-CAB96519C409}" destId="{0075DD86-D0FA-4E57-A63D-0AAC9EB78ADE}" srcOrd="0" destOrd="0" presId="urn:microsoft.com/office/officeart/2005/8/layout/radial5"/>
    <dgm:cxn modelId="{EE185C4D-07EA-4099-A98B-7B90A73AC6CC}" type="presParOf" srcId="{0075DD86-D0FA-4E57-A63D-0AAC9EB78ADE}" destId="{6012071B-3577-481A-B4CE-95428BEE00E3}" srcOrd="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252D-6B85-4CEE-885A-4E568590889E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62C87-5AD7-47E2-B29E-F8A095AA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2A92-991B-4F5A-8267-C854685DF0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F:\&#1084;&#1072;&#1081;&#1089;&#1090;&#1077;&#1088;%20-&#1082;&#1083;&#1072;&#1089;\Sleep%20Away.mp3" TargetMode="External"/><Relationship Id="rId1" Type="http://schemas.openxmlformats.org/officeDocument/2006/relationships/audio" Target="file:///F:\&#1084;&#1072;&#1081;&#1089;&#1090;&#1077;&#1088;%20-&#1082;&#1083;&#1072;&#1089;\Dyhanie_zhizni_-_Pianino_shum_morya_i_chajki..._(iPlayer.fm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81;&#1089;&#1090;&#1077;&#1088;%20-&#1082;&#1083;&#1072;&#1089;\Dyhanie_zhizni_-_Pianino_shum_morya_i_chajki..._(iPlayer.fm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4;&#1072;&#1081;&#1089;&#1090;&#1077;&#1088;%20-&#1082;&#1083;&#1072;&#1089;\&#1092;&#1110;&#1079;&#1082;&#1091;&#1083;&#1100;&#1090;&#1093;&#1074;&#1080;&#1083;&#1080;&#1085;&#1082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50019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+mn-lt"/>
              </a:rPr>
              <a:t>Майстер-клас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“Створення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ситуації успіху </a:t>
            </a:r>
            <a:b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в навчально-виховному процесі </a:t>
            </a:r>
            <a:b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школи І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ступеня”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150000"/>
              </a:lnSpc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Качаненко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 Юлії Олександрівни</a:t>
            </a:r>
            <a:b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 вчителя початкових класів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uk-UA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Жеведської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 ЗОШ І ступеня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Чернігівського району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Чернігівської області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yhanie_zhizni_-_Pianino_shum_morya_i_chajki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44" name="Picture 20" descr="http://www.playcast.ru/uploads/2016/06/19/190435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8239126" cy="6024548"/>
          </a:xfrm>
          <a:prstGeom prst="rect">
            <a:avLst/>
          </a:prstGeom>
          <a:noFill/>
        </p:spPr>
      </p:pic>
      <p:pic>
        <p:nvPicPr>
          <p:cNvPr id="15" name="Sleep Aw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1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77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57" y="642919"/>
            <a:ext cx="6721667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uk-UA" sz="1400" b="1" i="1" dirty="0" smtClean="0"/>
              <a:t>                                                              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школа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3286116" y="839659"/>
            <a:ext cx="5357850" cy="5589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278608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можеш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!» </a:t>
            </a:r>
            <a:r>
              <a:rPr lang="ru-RU" b="1" dirty="0" smtClean="0"/>
              <a:t>— повинен </a:t>
            </a:r>
            <a:r>
              <a:rPr lang="ru-RU" b="1" dirty="0" err="1" smtClean="0"/>
              <a:t>нагадувати</a:t>
            </a:r>
            <a:r>
              <a:rPr lang="ru-RU" b="1" dirty="0" smtClean="0"/>
              <a:t> </a:t>
            </a:r>
            <a:r>
              <a:rPr lang="ru-RU" b="1" dirty="0" err="1" smtClean="0"/>
              <a:t>вчитель</a:t>
            </a:r>
            <a:r>
              <a:rPr lang="ru-RU" b="1" dirty="0" smtClean="0"/>
              <a:t> </a:t>
            </a:r>
            <a:r>
              <a:rPr lang="ru-RU" b="1" dirty="0" err="1" smtClean="0"/>
              <a:t>учневі</a:t>
            </a:r>
            <a:r>
              <a:rPr lang="ru-RU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!» </a:t>
            </a:r>
            <a:r>
              <a:rPr lang="ru-RU" b="1" dirty="0" smtClean="0"/>
              <a:t>— повинен </a:t>
            </a:r>
            <a:r>
              <a:rPr lang="ru-RU" b="1" dirty="0" err="1" smtClean="0"/>
              <a:t>нагадувати</a:t>
            </a:r>
            <a:r>
              <a:rPr lang="ru-RU" b="1" dirty="0" smtClean="0"/>
              <a:t> </a:t>
            </a:r>
            <a:r>
              <a:rPr lang="ru-RU" b="1" dirty="0" err="1" smtClean="0"/>
              <a:t>колектив</a:t>
            </a:r>
            <a:r>
              <a:rPr lang="ru-RU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/>
              <a:t>— повинен </a:t>
            </a:r>
            <a:r>
              <a:rPr lang="ru-RU" b="1" dirty="0" err="1" smtClean="0"/>
              <a:t>повірити</a:t>
            </a:r>
            <a:r>
              <a:rPr lang="ru-RU" b="1" dirty="0" smtClean="0"/>
              <a:t> в себе </a:t>
            </a:r>
            <a:r>
              <a:rPr lang="ru-RU" b="1" dirty="0" err="1" smtClean="0"/>
              <a:t>учень</a:t>
            </a:r>
            <a:r>
              <a:rPr lang="ru-RU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            В.Шаталов</a:t>
            </a:r>
            <a:endParaRPr lang="ru-RU" b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000364" y="357166"/>
          <a:ext cx="314327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500298" y="928670"/>
          <a:ext cx="1724447" cy="141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286380" y="3714752"/>
          <a:ext cx="29289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643042" y="2260196"/>
          <a:ext cx="1571636" cy="145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357290" y="3857628"/>
          <a:ext cx="2214578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1500166" y="3838251"/>
          <a:ext cx="3000397" cy="208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0" name="Стрелка вниз 19"/>
          <p:cNvSpPr/>
          <p:nvPr/>
        </p:nvSpPr>
        <p:spPr>
          <a:xfrm rot="1085184">
            <a:off x="3464134" y="2527955"/>
            <a:ext cx="564068" cy="1399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530854">
            <a:off x="5499913" y="2466078"/>
            <a:ext cx="484632" cy="1485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3" grpId="0">
        <p:bldAsOne/>
      </p:bldGraphic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дмин\Desktop\усп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654628"/>
            <a:ext cx="8143932" cy="5850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+mn-lt"/>
              </a:rPr>
              <a:t>Настрій на творчість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5" descr="рибка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8429684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Dyhanie_zhizni_-_Pianino_shum_morya_i_chajki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дмин\Desktop\квит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071678"/>
            <a:ext cx="5196818" cy="42148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4" cy="1441438"/>
          </a:xfrm>
        </p:spPr>
        <p:txBody>
          <a:bodyPr>
            <a:normAutofit/>
          </a:bodyPr>
          <a:lstStyle/>
          <a:p>
            <a:pPr algn="ctr"/>
            <a:r>
              <a:rPr lang="uk-UA" sz="35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uk-UA" sz="3500" b="1" dirty="0" smtClean="0">
                <a:solidFill>
                  <a:schemeClr val="tx2"/>
                </a:solidFill>
                <a:latin typeface="+mn-lt"/>
              </a:rPr>
              <a:t>« Квітка  моєї         душі» </a:t>
            </a:r>
            <a:endParaRPr lang="ru-RU" sz="35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429124" y="571480"/>
            <a:ext cx="4257676" cy="578647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sz="3500" b="1" dirty="0" smtClean="0">
                <a:solidFill>
                  <a:schemeClr val="accent4"/>
                </a:solidFill>
              </a:rPr>
              <a:t>Я сказала б про себе, що я… </a:t>
            </a:r>
          </a:p>
          <a:p>
            <a:pPr lvl="0" algn="ctr">
              <a:buFont typeface="Wingdings" pitchFamily="2" charset="2"/>
              <a:buChar char="Ø"/>
            </a:pPr>
            <a:r>
              <a:rPr lang="uk-UA" sz="3500" b="1" dirty="0" smtClean="0">
                <a:solidFill>
                  <a:schemeClr val="accent4"/>
                </a:solidFill>
              </a:rPr>
              <a:t>Ціную в людині  такі риси характеру…</a:t>
            </a:r>
            <a:endParaRPr lang="ru-RU" sz="3500" b="1" dirty="0" smtClean="0">
              <a:solidFill>
                <a:schemeClr val="accent4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uk-UA" sz="3500" b="1" dirty="0" smtClean="0">
                <a:solidFill>
                  <a:schemeClr val="accent4"/>
                </a:solidFill>
              </a:rPr>
              <a:t>Мені подобається, якщо учні…</a:t>
            </a:r>
            <a:endParaRPr lang="ru-RU" sz="3500" b="1" dirty="0" smtClean="0">
              <a:solidFill>
                <a:schemeClr val="accent4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uk-UA" sz="3500" b="1" dirty="0" smtClean="0">
                <a:solidFill>
                  <a:schemeClr val="accent4"/>
                </a:solidFill>
              </a:rPr>
              <a:t> Я прагну … </a:t>
            </a:r>
            <a:endParaRPr lang="ru-RU" sz="3500" b="1" dirty="0">
              <a:solidFill>
                <a:schemeClr val="accent4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686172" cy="4840303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дмин\Desktop\ру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59"/>
            <a:ext cx="8572560" cy="513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Вправа «Комплімент»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Фізкультхвилинка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фізкультхвилин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8072494" cy="507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1142984"/>
            <a:ext cx="4572032" cy="4286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«Який у нас настрій?»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428605"/>
            <a:ext cx="2643206" cy="37862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uk-UA" sz="8000" b="1" dirty="0" smtClean="0">
                <a:solidFill>
                  <a:schemeClr val="accent6">
                    <a:lumMod val="75000"/>
                  </a:schemeClr>
                </a:solidFill>
              </a:rPr>
              <a:t>Червоний, жовтий, оранжевий 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</a:rPr>
              <a:t>– гарний настрій;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uk-UA" sz="8000" b="1" dirty="0" smtClean="0">
                <a:solidFill>
                  <a:srgbClr val="00B050"/>
                </a:solidFill>
              </a:rPr>
              <a:t>Зелений 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</a:rPr>
              <a:t>– важко визначити;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uk-UA" sz="8000" b="1" dirty="0" smtClean="0">
                <a:solidFill>
                  <a:schemeClr val="accent1">
                    <a:lumMod val="50000"/>
                  </a:schemeClr>
                </a:solidFill>
              </a:rPr>
              <a:t>Блакитний, синій , фіолетовий – 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</a:rPr>
              <a:t>сумний настрій.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 descr="C:\Users\Фдмин\Desktop\рук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5072097" cy="4786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lus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97</Words>
  <Application>Microsoft Office PowerPoint</Application>
  <PresentationFormat>Экран (4:3)</PresentationFormat>
  <Paragraphs>27</Paragraphs>
  <Slides>11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Майстер-клас    “Створення ситуації успіху              в навчально-виховному процесі               школи І ступеня” </vt:lpstr>
      <vt:lpstr>Слайд 2</vt:lpstr>
      <vt:lpstr>Слайд 3</vt:lpstr>
      <vt:lpstr>Слайд 4</vt:lpstr>
      <vt:lpstr>Настрій на творчість</vt:lpstr>
      <vt:lpstr> « Квітка  моєї         душі» </vt:lpstr>
      <vt:lpstr>Вправа «Комплімент» </vt:lpstr>
      <vt:lpstr>Фізкультхвилинка</vt:lpstr>
      <vt:lpstr>«Який у нас настрій?»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96</cp:revision>
  <dcterms:created xsi:type="dcterms:W3CDTF">2013-08-17T08:34:50Z</dcterms:created>
  <dcterms:modified xsi:type="dcterms:W3CDTF">2016-11-14T18:34:07Z</dcterms:modified>
</cp:coreProperties>
</file>