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2" r:id="rId3"/>
    <p:sldId id="272" r:id="rId4"/>
    <p:sldId id="270" r:id="rId5"/>
    <p:sldId id="257" r:id="rId6"/>
    <p:sldId id="258" r:id="rId7"/>
    <p:sldId id="273" r:id="rId8"/>
    <p:sldId id="260" r:id="rId9"/>
    <p:sldId id="262" r:id="rId10"/>
    <p:sldId id="266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CCFF"/>
    <a:srgbClr val="FF6699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FLY%20TO%20LONDON%20SONG%20&#9835;%20-%20Imagination%20&amp;%20Fun%20-%20Kids%20Songs%20-%20Pancake%20Manor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10" Type="http://schemas.openxmlformats.org/officeDocument/2006/relationships/image" Target="../media/image21.jpeg"/><Relationship Id="rId4" Type="http://schemas.openxmlformats.org/officeDocument/2006/relationships/image" Target="../media/image13.jpeg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758057"/>
          </a:xfr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WELCOME TO OUR ENGLISH LESSON!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ssGG-7nFz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3661720" cy="3312368"/>
          </a:xfrm>
          <a:prstGeom prst="rect">
            <a:avLst/>
          </a:prstGeom>
          <a:noFill/>
        </p:spPr>
      </p:pic>
      <p:pic>
        <p:nvPicPr>
          <p:cNvPr id="5" name="Рисунок 4" descr="Shiny-good-aftern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56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Buckingham Palace</a:t>
            </a:r>
            <a:endParaRPr lang="uk-UA" dirty="0"/>
          </a:p>
        </p:txBody>
      </p:sp>
      <p:pic>
        <p:nvPicPr>
          <p:cNvPr id="6" name="Picture 4" descr="london_sight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Tower of London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945"/>
            <a:ext cx="4447309" cy="580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Oxy\Pictures\Tower_of_London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71601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London Eye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london-eye-2048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55712"/>
            <a:ext cx="9144000" cy="560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92088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Hamleys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['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hæmlɪz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Хамліз</a:t>
            </a:r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More than [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mɔ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ː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ðæn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]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більш ніж</a:t>
            </a: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Thousand [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ˈθ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aʊz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(ə)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тисяча</a:t>
            </a: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Toyshop [ˈ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tɔɪʃɒp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магазин іграшок</a:t>
            </a: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Madame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Tussaud’s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məˈdɑːm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təˈsɔːdz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Мадам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Тюссо</a:t>
            </a:r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Waxwork[ˈ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wækswɜːk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воскова фігура</a:t>
            </a: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 lot of –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Regent’s  park [ˈ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riːdʒ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(ə)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парк Р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джентс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90080" cy="1296144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Hamleys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biggest toyshop in London. There are more than 50,000 toys.</a:t>
            </a:r>
            <a:endParaRPr lang="uk-U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amleys 2_tcm87-22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416824" cy="5013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Madam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Tussaud’s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most famous waxwork museum. There are wax models of the famous people.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612664395a40232133447d33247d3832343933303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572000" cy="5301208"/>
          </a:xfr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572000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a lot of parks in London. But Regent’s Park is the most famous. There is a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Zoo.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551742319_5ebb6e14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4" y="1700808"/>
            <a:ext cx="4085052" cy="5157192"/>
          </a:xfrm>
          <a:prstGeom prst="rect">
            <a:avLst/>
          </a:prstGeom>
        </p:spPr>
      </p:pic>
      <p:pic>
        <p:nvPicPr>
          <p:cNvPr id="5" name="Содержимое 4" descr="zsl-london-zo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747334"/>
            <a:ext cx="5004047" cy="511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5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766" b="16749"/>
          <a:stretch>
            <a:fillRect/>
          </a:stretch>
        </p:blipFill>
        <p:spPr>
          <a:xfrm>
            <a:off x="1979712" y="2132856"/>
            <a:ext cx="518457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London Quiz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022-lond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63154"/>
            <a:ext cx="8172400" cy="53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 Big Ben is ….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a)a bridge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b)a museum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c)a clock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FLY TO LONDON SONG ♫ - Imagination &amp; Fun - Kids Songs - Pancake Mano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4048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Hamleys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is …</a:t>
            </a:r>
          </a:p>
          <a:p>
            <a:pPr marL="596646" indent="-514350">
              <a:buAutoNum type="alphaLcParenR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 castle</a:t>
            </a:r>
          </a:p>
          <a:p>
            <a:pPr marL="596646" indent="-514350">
              <a:buAutoNum type="alphaLcParenR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 toyshop </a:t>
            </a:r>
          </a:p>
          <a:p>
            <a:pPr marL="596646" indent="-514350">
              <a:buAutoNum type="alphaLcParenR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 clock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3. The London Eye is…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 wheel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palace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shop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4.Madam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Tussaud’s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is…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wheel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clock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museum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5. The Tower of London is…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museum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park</a:t>
            </a:r>
          </a:p>
          <a:p>
            <a:pPr marL="596646" indent="-5143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 clock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Puzzle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з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851920" y="2420888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 flipV="1">
            <a:off x="4860032" y="141277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7"/>
          </p:cNvCxnSpPr>
          <p:nvPr/>
        </p:nvCxnSpPr>
        <p:spPr>
          <a:xfrm flipV="1">
            <a:off x="5572875" y="1988841"/>
            <a:ext cx="1022586" cy="600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940152" y="2996952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335699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6" idx="0"/>
          </p:cNvCxnSpPr>
          <p:nvPr/>
        </p:nvCxnSpPr>
        <p:spPr>
          <a:xfrm flipH="1">
            <a:off x="5057800" y="3501008"/>
            <a:ext cx="234280" cy="1228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95737" y="3356992"/>
            <a:ext cx="1800199" cy="1104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flipH="1">
            <a:off x="2699792" y="299695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203848" y="1700808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555776" cy="125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91880" y="188640"/>
            <a:ext cx="2267744" cy="1448249"/>
          </a:xfrm>
          <a:prstGeom prst="rect">
            <a:avLst/>
          </a:prstGeom>
        </p:spPr>
      </p:pic>
      <p:pic>
        <p:nvPicPr>
          <p:cNvPr id="27" name="Picture 3" descr="C:\Users\Oxy\Pictures\TowerBridgeLondo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188641"/>
            <a:ext cx="2376264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london_sight_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2398211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Users\Oxy\Pictures\Tower_of_London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800" y="2060848"/>
            <a:ext cx="1800200" cy="21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Содержимое 5" descr="london-eye-2048x1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293096"/>
            <a:ext cx="2339752" cy="1433504"/>
          </a:xfrm>
          <a:prstGeom prst="rect">
            <a:avLst/>
          </a:prstGeom>
        </p:spPr>
      </p:pic>
      <p:pic>
        <p:nvPicPr>
          <p:cNvPr id="32" name="Содержимое 3" descr="Hamleys 2_tcm87-222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789040"/>
            <a:ext cx="2160240" cy="1460148"/>
          </a:xfrm>
          <a:prstGeom prst="rect">
            <a:avLst/>
          </a:prstGeom>
        </p:spPr>
      </p:pic>
      <p:pic>
        <p:nvPicPr>
          <p:cNvPr id="36" name="Содержимое 5" descr="612664395a40232133447d33247d383234393330393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4729521"/>
            <a:ext cx="1835696" cy="2128479"/>
          </a:xfrm>
          <a:prstGeom prst="rect">
            <a:avLst/>
          </a:prstGeom>
        </p:spPr>
      </p:pic>
      <p:pic>
        <p:nvPicPr>
          <p:cNvPr id="39" name="Содержимое 3" descr="4551742319_5ebb6e145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4560583"/>
            <a:ext cx="1819802" cy="2297417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 flipH="1">
            <a:off x="3851920" y="3501008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 want to see … because…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bes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12968" cy="6453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052736"/>
            <a:ext cx="2664296" cy="1084982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latin typeface="Arial Black" pitchFamily="34" charset="0"/>
              </a:rPr>
              <a:t>London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4" name="Picture 7" descr="i?id=171178198-37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664296" cy="17152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6" descr="i?id=539667530-0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070" y="980728"/>
            <a:ext cx="2673693" cy="1656184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7" name="Picture 15" descr="i?id=41058848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1977008" cy="1656184"/>
          </a:xfrm>
          <a:prstGeom prst="rect">
            <a:avLst/>
          </a:prstGeom>
          <a:noFill/>
        </p:spPr>
      </p:pic>
      <p:pic>
        <p:nvPicPr>
          <p:cNvPr id="8" name="Picture 9" descr="i?id=213336725-6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08920"/>
            <a:ext cx="20360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?id=158261005-3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149080"/>
            <a:ext cx="19907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Thursday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fourteenth of April</a:t>
            </a:r>
            <a:b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London. The places of interest</a:t>
            </a:r>
            <a:r>
              <a:rPr lang="en-US" sz="4400" b="1" dirty="0" smtClean="0">
                <a:latin typeface="Segoe Print" pitchFamily="2" charset="0"/>
              </a:rPr>
              <a:t/>
            </a:r>
            <a:br>
              <a:rPr lang="en-US" sz="4400" b="1" dirty="0" smtClean="0">
                <a:latin typeface="Segoe Print" pitchFamily="2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5841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100" b="1" dirty="0"/>
          </a:p>
        </p:txBody>
      </p:sp>
      <p:pic>
        <p:nvPicPr>
          <p:cNvPr id="4" name="Рисунок 3" descr="polet_na_vozdushnom_sh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2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04665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Museum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Bridge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Castle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Clock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Palace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Wheel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Queen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Square</a:t>
            </a:r>
          </a:p>
          <a:p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3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5588"/>
            <a:ext cx="9143999" cy="564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Big Ben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90932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Trafalgar Square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001599"/>
            <a:ext cx="9144000" cy="5839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80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Tower Bridge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71546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pic>
        <p:nvPicPr>
          <p:cNvPr id="4" name="Picture 3" descr="C:\Users\Oxy\Pictures\TowerBridge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2778"/>
            <a:ext cx="9144000" cy="57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220</Words>
  <Application>Microsoft Office PowerPoint</Application>
  <PresentationFormat>Экран (4:3)</PresentationFormat>
  <Paragraphs>52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WELCOME TO OUR ENGLISH LESSON!</vt:lpstr>
      <vt:lpstr>Слайд 2</vt:lpstr>
      <vt:lpstr>London</vt:lpstr>
      <vt:lpstr>Thursday, the fourteenth of April London. The places of interest </vt:lpstr>
      <vt:lpstr>Слайд 5</vt:lpstr>
      <vt:lpstr>Слайд 6</vt:lpstr>
      <vt:lpstr>Big Ben</vt:lpstr>
      <vt:lpstr>      Trafalgar Square</vt:lpstr>
      <vt:lpstr>      Tower Bridge</vt:lpstr>
      <vt:lpstr>Buckingham Palace</vt:lpstr>
      <vt:lpstr>Tower of London</vt:lpstr>
      <vt:lpstr>The London Eye</vt:lpstr>
      <vt:lpstr>Слайд 13</vt:lpstr>
      <vt:lpstr>Hamleys is the biggest toyshop in London. There are more than 50,000 toys.</vt:lpstr>
      <vt:lpstr>Madam Tussaud’s is the most famous waxwork museum. There are wax models of the famous people.</vt:lpstr>
      <vt:lpstr>There are a lot of parks in London. But Regent’s Park is the most famous. There is a Zoo.</vt:lpstr>
      <vt:lpstr>Pair work</vt:lpstr>
      <vt:lpstr>London Quiz</vt:lpstr>
      <vt:lpstr>Слайд 19</vt:lpstr>
      <vt:lpstr>Слайд 20</vt:lpstr>
      <vt:lpstr>Слайд 21</vt:lpstr>
      <vt:lpstr>Слайд 22</vt:lpstr>
      <vt:lpstr>Слайд 23</vt:lpstr>
      <vt:lpstr>Puzzle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stress.</dc:title>
  <dc:creator>Света</dc:creator>
  <cp:lastModifiedBy>Саша</cp:lastModifiedBy>
  <cp:revision>72</cp:revision>
  <dcterms:created xsi:type="dcterms:W3CDTF">2014-04-14T13:30:28Z</dcterms:created>
  <dcterms:modified xsi:type="dcterms:W3CDTF">2016-04-12T16:13:37Z</dcterms:modified>
</cp:coreProperties>
</file>