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9" r:id="rId4"/>
    <p:sldId id="260" r:id="rId5"/>
    <p:sldId id="261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10" autoAdjust="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208A47-DFCF-45C9-8912-E214ABCF96E3}" type="datetimeFigureOut">
              <a:rPr lang="uk-UA" smtClean="0"/>
              <a:t>23.02.2017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C351BA5-FC9E-48D2-B55A-60C8656DC8A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492896"/>
            <a:ext cx="3313355" cy="3096344"/>
          </a:xfrm>
        </p:spPr>
        <p:txBody>
          <a:bodyPr>
            <a:normAutofit/>
          </a:bodyPr>
          <a:lstStyle/>
          <a:p>
            <a:r>
              <a:rPr lang="uk-UA" dirty="0" smtClean="0"/>
              <a:t>Як зберегти Здоров'я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 flipV="1">
            <a:off x="4733365" y="5681709"/>
            <a:ext cx="3309803" cy="123555"/>
          </a:xfrm>
        </p:spPr>
        <p:txBody>
          <a:bodyPr>
            <a:normAutofit fontScale="25000" lnSpcReduction="20000"/>
          </a:bodyPr>
          <a:lstStyle/>
          <a:p>
            <a:r>
              <a:rPr lang="uk-UA" dirty="0" smtClean="0">
                <a:latin typeface="+mj-lt"/>
              </a:rPr>
              <a:t>у</a:t>
            </a:r>
            <a:endParaRPr lang="uk-U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177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Знай історію свого народу</a:t>
            </a:r>
            <a:br>
              <a:rPr lang="uk-UA" dirty="0" smtClean="0"/>
            </a:b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user\Downloads\у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496944" cy="504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0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Будь корисним у суспільстві</a:t>
            </a:r>
            <a:endParaRPr lang="uk-UA" dirty="0"/>
          </a:p>
        </p:txBody>
      </p:sp>
      <p:pic>
        <p:nvPicPr>
          <p:cNvPr id="2050" name="Picture 2" descr="C:\Users\user\Desktop\9892_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05678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93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Дбай не тільки про себе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3074" name="Picture 2" descr="C:\Users\user\Desktop\den-pobedi-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770485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936104"/>
          </a:xfrm>
        </p:spPr>
        <p:txBody>
          <a:bodyPr>
            <a:normAutofit/>
          </a:bodyPr>
          <a:lstStyle/>
          <a:p>
            <a:r>
              <a:rPr lang="uk-UA" dirty="0" smtClean="0"/>
              <a:t>Дбай про близьких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C:\Users\user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673253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152128"/>
          </a:xfrm>
        </p:spPr>
        <p:txBody>
          <a:bodyPr>
            <a:normAutofit/>
          </a:bodyPr>
          <a:lstStyle/>
          <a:p>
            <a:r>
              <a:rPr lang="uk-UA" dirty="0"/>
              <a:t>Будь толерантним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 descr="C:\Users\user\Desktop\jrqfvz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34060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7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Май власну точку зору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C:\Users\user\Desktop\protest-stud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87" y="2153366"/>
            <a:ext cx="6389249" cy="389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5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3456384"/>
          </a:xfrm>
        </p:spPr>
        <p:txBody>
          <a:bodyPr>
            <a:normAutofit/>
          </a:bodyPr>
          <a:lstStyle/>
          <a:p>
            <a:r>
              <a:rPr lang="uk-UA" dirty="0" smtClean="0"/>
              <a:t>Головна цінність життя – це саме життя </a:t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00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</TotalTime>
  <Words>33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Остін</vt:lpstr>
      <vt:lpstr>Як зберегти Здоров'я  </vt:lpstr>
      <vt:lpstr>Знай історію свого народу  </vt:lpstr>
      <vt:lpstr>Будь корисним у суспільстві</vt:lpstr>
      <vt:lpstr>Дбай не тільки про себе  </vt:lpstr>
      <vt:lpstr>Дбай про близьких</vt:lpstr>
      <vt:lpstr>Будь толерантним</vt:lpstr>
      <vt:lpstr>Май власну точку зору </vt:lpstr>
      <vt:lpstr>Головна цінність життя – це саме життя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зберігти здоров</dc:title>
  <dc:creator>user</dc:creator>
  <cp:lastModifiedBy>user</cp:lastModifiedBy>
  <cp:revision>6</cp:revision>
  <dcterms:created xsi:type="dcterms:W3CDTF">2013-09-27T06:20:19Z</dcterms:created>
  <dcterms:modified xsi:type="dcterms:W3CDTF">2017-02-23T10:45:59Z</dcterms:modified>
</cp:coreProperties>
</file>