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F533-6A07-401E-B0B7-663E582A06BF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00D6-42F4-42BB-92CC-F18A81809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2.depositphotos.com/3054051/5454/v/950/depositphotos_54544123-stock-illustration-mathematics-icons-blue-seamless-patter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1"/>
          <a:stretch/>
        </p:blipFill>
        <p:spPr bwMode="auto">
          <a:xfrm>
            <a:off x="-11825" y="277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442692"/>
            <a:ext cx="7990656" cy="17557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Подорож в країну «Звичайних </a:t>
            </a:r>
            <a:r>
              <a:rPr lang="uk-UA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дробів</a:t>
            </a:r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45432" y="5373216"/>
            <a:ext cx="6547048" cy="115212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sz="2800" dirty="0" smtClean="0">
                <a:solidFill>
                  <a:schemeClr val="tx1"/>
                </a:solidFill>
              </a:rPr>
              <a:t>Вчитель математики </a:t>
            </a:r>
            <a:r>
              <a:rPr lang="uk-UA" sz="2800" dirty="0" err="1" smtClean="0">
                <a:solidFill>
                  <a:schemeClr val="tx1"/>
                </a:solidFill>
              </a:rPr>
              <a:t>Кикла</a:t>
            </a:r>
            <a:r>
              <a:rPr lang="uk-UA" sz="2800" dirty="0" smtClean="0">
                <a:solidFill>
                  <a:schemeClr val="tx1"/>
                </a:solidFill>
              </a:rPr>
              <a:t> І.В.</a:t>
            </a:r>
          </a:p>
          <a:p>
            <a:pPr algn="r"/>
            <a:r>
              <a:rPr lang="uk-UA" sz="2800" dirty="0" smtClean="0">
                <a:solidFill>
                  <a:schemeClr val="tx1"/>
                </a:solidFill>
              </a:rPr>
              <a:t>Партизанський НВК</a:t>
            </a:r>
          </a:p>
          <a:p>
            <a:pPr algn="r"/>
            <a:r>
              <a:rPr lang="uk-UA" sz="2800" dirty="0" smtClean="0">
                <a:solidFill>
                  <a:schemeClr val="tx1"/>
                </a:solidFill>
              </a:rPr>
              <a:t>Вітовського району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8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static.vecteezy.com/system/resources/previews/000/093/696/original/vector-yellow-abstract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71726"/>
            <a:ext cx="9144000" cy="84296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Зникаючі  Рослини</a:t>
            </a:r>
            <a:endParaRPr lang="ru-RU" sz="72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214842" cy="4525963"/>
          </a:xfrm>
        </p:spPr>
        <p:txBody>
          <a:bodyPr/>
          <a:lstStyle/>
          <a:p>
            <a:pPr algn="just">
              <a:buNone/>
            </a:pPr>
            <a:r>
              <a:rPr lang="ru-RU" dirty="0" err="1" smtClean="0"/>
              <a:t>Багаторічна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. Стебло </a:t>
            </a:r>
            <a:r>
              <a:rPr lang="ru-RU" dirty="0" err="1" smtClean="0"/>
              <a:t>заввишки</a:t>
            </a:r>
            <a:r>
              <a:rPr lang="ru-RU" dirty="0" smtClean="0"/>
              <a:t> 40 – 80 см. Росте на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річкових</a:t>
            </a:r>
            <a:r>
              <a:rPr lang="ru-RU" dirty="0" smtClean="0"/>
              <a:t> долин, балок,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лиманів</a:t>
            </a:r>
            <a:r>
              <a:rPr lang="ru-RU" dirty="0" smtClean="0"/>
              <a:t>. </a:t>
            </a:r>
            <a:r>
              <a:rPr lang="ru-RU" dirty="0" err="1" smtClean="0"/>
              <a:t>Цвіте</a:t>
            </a:r>
            <a:r>
              <a:rPr lang="ru-RU" dirty="0" smtClean="0"/>
              <a:t> у </a:t>
            </a:r>
            <a:r>
              <a:rPr lang="ru-RU" dirty="0" err="1" smtClean="0"/>
              <a:t>травні</a:t>
            </a:r>
            <a:r>
              <a:rPr lang="ru-RU" dirty="0" smtClean="0"/>
              <a:t> – </a:t>
            </a:r>
            <a:r>
              <a:rPr lang="ru-RU" dirty="0" err="1" smtClean="0"/>
              <a:t>червні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7412" name="AutoShape 4" descr="Green Background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s01.yapfiles.ru/files/347715/2ba6e5c1d9c6.png"/>
          <p:cNvSpPr>
            <a:spLocks noChangeAspect="1" noChangeArrowheads="1"/>
          </p:cNvSpPr>
          <p:nvPr/>
        </p:nvSpPr>
        <p:spPr bwMode="auto">
          <a:xfrm>
            <a:off x="0" y="0"/>
            <a:ext cx="97536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://img.lenagold.ru/p/podsn/flosneg016.png"/>
          <p:cNvSpPr>
            <a:spLocks noChangeAspect="1" noChangeArrowheads="1"/>
          </p:cNvSpPr>
          <p:nvPr/>
        </p:nvSpPr>
        <p:spPr bwMode="auto">
          <a:xfrm>
            <a:off x="155575" y="-2811463"/>
            <a:ext cx="6172200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192880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Ковила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24578" name="AutoShape 2" descr="https://img-fotki.yandex.ru/get/4706/63130515.18/0_5f43c_3f6ab599_X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img-fotki.yandex.ru/get/4515/persiyanovanina.7/0_5b8a5_6b5abef4_X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C:\Documents and Settings\Admin\Рабочий стол\0_5f43c_3f6ab599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0716"/>
            <a:ext cx="4500594" cy="451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skipaper.com/images/nature-background-6.jpg"/>
          <p:cNvPicPr>
            <a:picLocks noChangeAspect="1" noChangeArrowheads="1"/>
          </p:cNvPicPr>
          <p:nvPr/>
        </p:nvPicPr>
        <p:blipFill>
          <a:blip r:embed="rId2"/>
          <a:srcRect r="13872" b="1219"/>
          <a:stretch>
            <a:fillRect/>
          </a:stretch>
        </p:blipFill>
        <p:spPr bwMode="auto">
          <a:xfrm>
            <a:off x="-1" y="0"/>
            <a:ext cx="91687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785794"/>
            <a:ext cx="6543692" cy="326866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Рослини діти бережіть!</a:t>
            </a:r>
          </a:p>
          <a:p>
            <a:pPr algn="r">
              <a:buNone/>
            </a:pPr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потреби їх не рвіть.</a:t>
            </a:r>
          </a:p>
          <a:p>
            <a:pPr algn="r">
              <a:buNone/>
            </a:pPr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Хай вони ростуть у лісі , полі, лузі,</a:t>
            </a:r>
          </a:p>
          <a:p>
            <a:pPr algn="r">
              <a:buNone/>
            </a:pPr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 всі вони – ваші друзі.</a:t>
            </a:r>
            <a:endParaRPr lang="ru-RU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oboi-na-stol.com/pub/styles/page_preview/public/original_images/oboi-na-stol.com-87502-peyzazhi-peyzazhi-trava-nebo-foto-priroda-oblaka-fon.jpg?itok=MBW4bTCd"/>
          <p:cNvPicPr>
            <a:picLocks noChangeAspect="1" noChangeArrowheads="1"/>
          </p:cNvPicPr>
          <p:nvPr/>
        </p:nvPicPr>
        <p:blipFill>
          <a:blip r:embed="rId2"/>
          <a:srcRect r="24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uateka.com/uploads/article/2011/09/13/f65ff4ce590d75911c912403a95feb5235589a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3442979" cy="469106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8596" y="500042"/>
            <a:ext cx="46434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Треба любити все: звірів, пташок, рослини, в цьому 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краса життя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О.Купрін </a:t>
            </a:r>
            <a:endParaRPr kumimoji="0" lang="uk-UA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nastol.com.ua/large/201408/108676.jpg"/>
          <p:cNvPicPr>
            <a:picLocks noChangeAspect="1" noChangeArrowheads="1"/>
          </p:cNvPicPr>
          <p:nvPr/>
        </p:nvPicPr>
        <p:blipFill>
          <a:blip r:embed="rId2"/>
          <a:srcRect r="75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929222"/>
          </a:xfrm>
          <a:solidFill>
            <a:schemeClr val="lt1">
              <a:alpha val="7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endParaRPr lang="uk-UA" dirty="0" smtClean="0"/>
          </a:p>
          <a:p>
            <a:pPr algn="just">
              <a:buNone/>
            </a:pPr>
            <a:r>
              <a:rPr lang="uk-UA" sz="4000" dirty="0" smtClean="0"/>
              <a:t>   </a:t>
            </a:r>
            <a:r>
              <a:rPr lang="uk-UA" sz="60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“Книгою</a:t>
            </a:r>
            <a:r>
              <a:rPr lang="uk-UA" sz="6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тривоги і </a:t>
            </a:r>
            <a:r>
              <a:rPr lang="uk-UA" sz="60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надії”</a:t>
            </a:r>
            <a:r>
              <a:rPr lang="uk-UA" sz="4000" dirty="0" smtClean="0">
                <a:latin typeface="Impact" pitchFamily="34" charset="0"/>
                <a:cs typeface="Arial" pitchFamily="34" charset="0"/>
              </a:rPr>
              <a:t>   називають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  <a:cs typeface="Arial" pitchFamily="34" charset="0"/>
              </a:rPr>
              <a:t>Червону книгу</a:t>
            </a:r>
            <a:r>
              <a:rPr lang="uk-UA" sz="4000" dirty="0" smtClean="0">
                <a:latin typeface="Impact" pitchFamily="34" charset="0"/>
                <a:cs typeface="Arial" pitchFamily="34" charset="0"/>
              </a:rPr>
              <a:t>. Червона книга України містить відомості про рідкісні та зникаючи види тварин, рослин і грибів, порад щодо їх примноження</a:t>
            </a:r>
            <a:endParaRPr lang="ru-RU" sz="4000" dirty="0">
              <a:latin typeface="Impact" pitchFamily="34" charset="0"/>
              <a:cs typeface="Arial" pitchFamily="34" charset="0"/>
            </a:endParaRPr>
          </a:p>
        </p:txBody>
      </p:sp>
      <p:sp>
        <p:nvSpPr>
          <p:cNvPr id="3074" name="AutoShape 2" descr="https://img2.goodfon.ru/wallpaper/big/9/1d/priroda-lug-trava-zelen-ut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img2.goodfon.ru/wallpaper/big/9/1d/priroda-lug-trava-zelen-ut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brightwallpapers.com.ua/Uploads/31-8-2015/ba52085d-103c-4747-bf75-5e622b1a591a/thumb2-5bfaf8a3483f39cc79d63f043560ea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887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714356"/>
            <a:ext cx="6215106" cy="5643601"/>
          </a:xfrm>
          <a:solidFill>
            <a:schemeClr val="lt1">
              <a:alpha val="7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ru-RU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Червона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книга </a:t>
            </a:r>
            <a:r>
              <a:rPr lang="ru-RU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документ,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узагальнено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рідкісних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таких,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загрозою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зникнення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розробляються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2056" name="AutoShape 8" descr="https://ukr.media/static/ba/aimg/2/4/2/242830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upload.wikimedia.org/wikipedia/commons/thumb/9/95/Lesser_Coat_of_Arms_of_Ukraine.svg/734px-Lesser_Coat_of_Arms_of_Ukra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895343" cy="264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krmap.su/program2009/g4/Maps/16_17.jpg"/>
          <p:cNvPicPr>
            <a:picLocks noChangeAspect="1" noChangeArrowheads="1"/>
          </p:cNvPicPr>
          <p:nvPr/>
        </p:nvPicPr>
        <p:blipFill>
          <a:blip r:embed="rId2"/>
          <a:srcRect r="26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bstract-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Зникаючі  тварини</a:t>
            </a:r>
            <a:endParaRPr lang="ru-RU" sz="7200" b="1" cap="all" dirty="0">
              <a:ln w="9000" cmpd="sng">
                <a:solidFill>
                  <a:srgbClr val="00B0F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457203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dirty="0"/>
              <a:t>	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Зубр</a:t>
            </a:r>
            <a:r>
              <a:rPr lang="ru-RU" sz="3600" dirty="0" smtClean="0"/>
              <a:t> - </a:t>
            </a:r>
            <a:r>
              <a:rPr lang="ru-RU" sz="3600" dirty="0" err="1" smtClean="0"/>
              <a:t>яскравий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представник</a:t>
            </a:r>
            <a:r>
              <a:rPr lang="ru-RU" sz="3600" dirty="0" smtClean="0"/>
              <a:t> </a:t>
            </a:r>
            <a:r>
              <a:rPr lang="ru-RU" sz="3600" dirty="0" err="1" smtClean="0"/>
              <a:t>сімейства</a:t>
            </a:r>
            <a:r>
              <a:rPr lang="ru-RU" sz="3600" dirty="0" smtClean="0"/>
              <a:t> </a:t>
            </a:r>
            <a:r>
              <a:rPr lang="ru-RU" sz="3600" dirty="0" err="1" smtClean="0"/>
              <a:t>турів</a:t>
            </a:r>
            <a:r>
              <a:rPr lang="ru-RU" sz="3600" dirty="0" smtClean="0"/>
              <a:t>. </a:t>
            </a:r>
            <a:r>
              <a:rPr lang="ru-RU" sz="3600" dirty="0" err="1" smtClean="0"/>
              <a:t>Важить</a:t>
            </a:r>
            <a:r>
              <a:rPr lang="ru-RU" sz="3600" dirty="0" smtClean="0"/>
              <a:t> 600-800 кг. </a:t>
            </a:r>
            <a:r>
              <a:rPr lang="ru-RU" sz="3600" dirty="0" err="1" smtClean="0"/>
              <a:t>Зустрічаються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старі</a:t>
            </a:r>
            <a:r>
              <a:rPr lang="ru-RU" sz="3600" dirty="0" smtClean="0"/>
              <a:t> </a:t>
            </a:r>
            <a:r>
              <a:rPr lang="ru-RU" sz="3600" dirty="0" err="1" smtClean="0"/>
              <a:t>бики</a:t>
            </a:r>
            <a:r>
              <a:rPr lang="ru-RU" sz="3600" dirty="0" smtClean="0"/>
              <a:t> </a:t>
            </a:r>
            <a:r>
              <a:rPr lang="ru-RU" sz="3600" dirty="0" err="1" smtClean="0"/>
              <a:t>масою</a:t>
            </a:r>
            <a:r>
              <a:rPr lang="ru-RU" sz="3600" dirty="0" smtClean="0"/>
              <a:t> до 1300 кг. Зубри - </a:t>
            </a:r>
            <a:r>
              <a:rPr lang="ru-RU" sz="3600" dirty="0" err="1" smtClean="0"/>
              <a:t>справжні</a:t>
            </a:r>
            <a:r>
              <a:rPr lang="ru-RU" sz="3600" dirty="0" smtClean="0"/>
              <a:t> </a:t>
            </a:r>
            <a:r>
              <a:rPr lang="ru-RU" sz="3600" dirty="0" err="1" smtClean="0"/>
              <a:t>лісові</a:t>
            </a:r>
            <a:r>
              <a:rPr lang="ru-RU" sz="3600" dirty="0" smtClean="0"/>
              <a:t> </a:t>
            </a:r>
            <a:r>
              <a:rPr lang="ru-RU" sz="3600" dirty="0" err="1" smtClean="0"/>
              <a:t>тварини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8436" name="Picture 4" descr="http://belshina.su/upload/medialibrary/2d7/2d7303650dd5eb1411ca40aa2dbed0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855" y="1928802"/>
            <a:ext cx="4251145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528638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ЗУБР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bstract-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Зникаючі   птахи</a:t>
            </a:r>
            <a:endParaRPr lang="ru-RU" sz="7200" b="1" cap="all" dirty="0">
              <a:ln w="9000" cmpd="sng">
                <a:solidFill>
                  <a:srgbClr val="00B0F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4005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/>
              <a:t>В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 </a:t>
            </a:r>
            <a:r>
              <a:rPr lang="ru-RU" sz="2800" dirty="0" err="1" smtClean="0"/>
              <a:t>гніздиться</a:t>
            </a:r>
            <a:r>
              <a:rPr lang="ru-RU" sz="2800" dirty="0" smtClean="0"/>
              <a:t> 300-350 пар. Селиться в </a:t>
            </a:r>
            <a:r>
              <a:rPr lang="ru-RU" sz="2800" dirty="0" err="1" smtClean="0"/>
              <a:t>старих</a:t>
            </a:r>
            <a:r>
              <a:rPr lang="ru-RU" sz="2800" dirty="0" smtClean="0"/>
              <a:t> </a:t>
            </a:r>
            <a:r>
              <a:rPr lang="ru-RU" sz="2800" dirty="0" err="1" smtClean="0"/>
              <a:t>лісах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поблизу</a:t>
            </a:r>
            <a:r>
              <a:rPr lang="ru-RU" sz="2800" dirty="0" smtClean="0"/>
              <a:t> </a:t>
            </a:r>
            <a:r>
              <a:rPr lang="ru-RU" sz="2800" dirty="0" err="1" smtClean="0"/>
              <a:t>водойм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боліт</a:t>
            </a:r>
            <a:r>
              <a:rPr lang="ru-RU" sz="2800" dirty="0" smtClean="0"/>
              <a:t>. </a:t>
            </a:r>
            <a:r>
              <a:rPr lang="ru-RU" sz="2800" dirty="0" err="1" smtClean="0"/>
              <a:t>Гнізда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влаштовує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старих</a:t>
            </a:r>
            <a:r>
              <a:rPr lang="ru-RU" sz="2800" dirty="0" smtClean="0"/>
              <a:t> </a:t>
            </a:r>
            <a:r>
              <a:rPr lang="ru-RU" sz="2800" dirty="0" err="1" smtClean="0"/>
              <a:t>д</a:t>
            </a:r>
            <a:r>
              <a:rPr lang="en-US" sz="2800" dirty="0" err="1" smtClean="0"/>
              <a:t>ep</a:t>
            </a:r>
            <a:r>
              <a:rPr lang="ru-RU" sz="2800" dirty="0" smtClean="0"/>
              <a:t>ев</a:t>
            </a:r>
            <a:r>
              <a:rPr lang="en-US" sz="2800" dirty="0" smtClean="0"/>
              <a:t>ax </a:t>
            </a:r>
            <a:r>
              <a:rPr lang="ru-RU" sz="2800" dirty="0" smtClean="0"/>
              <a:t>на </a:t>
            </a:r>
            <a:r>
              <a:rPr lang="ru-RU" sz="2800" dirty="0" err="1" smtClean="0"/>
              <a:t>висоті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6 до 20 м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багатьох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 Живиться </a:t>
            </a:r>
            <a:r>
              <a:rPr lang="ru-RU" sz="2800" dirty="0" err="1" smtClean="0"/>
              <a:t>дрібними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Зимує</a:t>
            </a:r>
            <a:r>
              <a:rPr lang="ru-RU" sz="2800" dirty="0" smtClean="0"/>
              <a:t> в </a:t>
            </a:r>
            <a:r>
              <a:rPr lang="ru-RU" sz="2800" dirty="0" err="1" smtClean="0"/>
              <a:t>Африці</a:t>
            </a:r>
            <a:r>
              <a:rPr lang="ru-RU" sz="2800" dirty="0" smtClean="0"/>
              <a:t>, </a:t>
            </a:r>
            <a:r>
              <a:rPr lang="ru-RU" sz="2800" dirty="0" err="1" smtClean="0"/>
              <a:t>Індії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Китаї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528638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Лелека чорний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6" name="Picture 26" descr="http://vignette4.wikia.nocookie.net/zt2downloadlibrary/images/5/5c/Black_Stork_(aquila).png/revision/latest?cb=20150815034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4000511" cy="400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static.vecteezy.com/system/resources/previews/000/093/696/original/vector-yellow-abstract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Зникаючі  Рослини</a:t>
            </a:r>
            <a:endParaRPr lang="ru-RU" sz="7200" dirty="0">
              <a:solidFill>
                <a:srgbClr val="92D050"/>
              </a:solidFill>
            </a:endParaRPr>
          </a:p>
        </p:txBody>
      </p:sp>
      <p:sp>
        <p:nvSpPr>
          <p:cNvPr id="17412" name="AutoShape 4" descr="Green Background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192880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Пролісок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17416" name="AutoShape 8" descr="http://s01.yapfiles.ru/files/347715/2ba6e5c1d9c6.png"/>
          <p:cNvSpPr>
            <a:spLocks noChangeAspect="1" noChangeArrowheads="1"/>
          </p:cNvSpPr>
          <p:nvPr/>
        </p:nvSpPr>
        <p:spPr bwMode="auto">
          <a:xfrm>
            <a:off x="63500" y="-136525"/>
            <a:ext cx="97536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://img.lenagold.ru/p/podsn/flosneg016.png"/>
          <p:cNvSpPr>
            <a:spLocks noChangeAspect="1" noChangeArrowheads="1"/>
          </p:cNvSpPr>
          <p:nvPr/>
        </p:nvSpPr>
        <p:spPr bwMode="auto">
          <a:xfrm>
            <a:off x="155575" y="-2811463"/>
            <a:ext cx="6172200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http://www.playcast.ru/uploads/2014/02/18/7508046.png"/>
          <p:cNvSpPr>
            <a:spLocks noChangeAspect="1" noChangeArrowheads="1"/>
          </p:cNvSpPr>
          <p:nvPr/>
        </p:nvSpPr>
        <p:spPr bwMode="auto">
          <a:xfrm>
            <a:off x="155575" y="-2811463"/>
            <a:ext cx="7305675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://www.playcast.ru/uploads/2014/02/18/750804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http://img.lenagold.ru/p/podsn/flosneg016.png"/>
          <p:cNvSpPr>
            <a:spLocks noChangeAspect="1" noChangeArrowheads="1"/>
          </p:cNvSpPr>
          <p:nvPr/>
        </p:nvSpPr>
        <p:spPr bwMode="auto">
          <a:xfrm>
            <a:off x="63500" y="-136525"/>
            <a:ext cx="6172200" cy="5857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8" name="Picture 20" descr="http://www.playcast.ru/uploads/2015/04/18/132239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9600"/>
            <a:ext cx="5857884" cy="4288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736"/>
            <a:ext cx="4143404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Пролісок</a:t>
            </a:r>
            <a:r>
              <a:rPr lang="ru-RU" sz="2800" dirty="0" smtClean="0"/>
              <a:t> росте у </a:t>
            </a:r>
            <a:r>
              <a:rPr lang="ru-RU" sz="2800" dirty="0" err="1" smtClean="0"/>
              <a:t>листяних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мішаних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лісах</a:t>
            </a:r>
            <a:r>
              <a:rPr lang="ru-RU" sz="2800" dirty="0" smtClean="0"/>
              <a:t>, по </a:t>
            </a:r>
            <a:r>
              <a:rPr lang="ru-RU" sz="2800" dirty="0" err="1" smtClean="0"/>
              <a:t>чагарниках</a:t>
            </a:r>
            <a:r>
              <a:rPr lang="ru-RU" sz="2800" dirty="0" smtClean="0"/>
              <a:t>. </a:t>
            </a:r>
            <a:r>
              <a:rPr lang="ru-RU" sz="2800" dirty="0" err="1" smtClean="0"/>
              <a:t>Тіньовитривала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рослина</a:t>
            </a:r>
            <a:r>
              <a:rPr lang="ru-RU" sz="2800" dirty="0" smtClean="0"/>
              <a:t>. </a:t>
            </a:r>
            <a:r>
              <a:rPr lang="ru-RU" sz="2800" dirty="0" err="1" smtClean="0"/>
              <a:t>Цвіте</a:t>
            </a:r>
            <a:r>
              <a:rPr lang="ru-RU" sz="2800" dirty="0" smtClean="0"/>
              <a:t> у </a:t>
            </a:r>
            <a:r>
              <a:rPr lang="ru-RU" sz="2800" dirty="0" err="1" smtClean="0"/>
              <a:t>березні</a:t>
            </a:r>
            <a:r>
              <a:rPr lang="ru-RU" sz="2800" dirty="0" smtClean="0"/>
              <a:t> - </a:t>
            </a:r>
            <a:r>
              <a:rPr lang="ru-RU" sz="2800" dirty="0" err="1" smtClean="0"/>
              <a:t>квітні</a:t>
            </a:r>
            <a:r>
              <a:rPr lang="ru-RU" sz="2800" dirty="0" smtClean="0"/>
              <a:t>. </a:t>
            </a:r>
            <a:r>
              <a:rPr lang="ru-RU" sz="2800" dirty="0" err="1" smtClean="0"/>
              <a:t>Поширена</a:t>
            </a:r>
            <a:r>
              <a:rPr lang="ru-RU" sz="2800" dirty="0" smtClean="0"/>
              <a:t> у </a:t>
            </a:r>
            <a:r>
              <a:rPr lang="ru-RU" sz="2800" dirty="0" err="1" smtClean="0"/>
              <a:t>Лісостепі</a:t>
            </a:r>
            <a:r>
              <a:rPr lang="ru-RU" sz="2800" dirty="0" smtClean="0"/>
              <a:t>, </a:t>
            </a:r>
            <a:r>
              <a:rPr lang="ru-RU" sz="2800" dirty="0" err="1" smtClean="0"/>
              <a:t>рідше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Поліссі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проліска</a:t>
            </a:r>
            <a:r>
              <a:rPr lang="ru-RU" sz="2800" dirty="0" smtClean="0"/>
              <a:t> - </a:t>
            </a:r>
            <a:r>
              <a:rPr lang="ru-RU" sz="2800" dirty="0" err="1" smtClean="0"/>
              <a:t>ранньовесняні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медоноси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пилконоси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bstract-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Зникаючі  птахи</a:t>
            </a:r>
            <a:endParaRPr lang="ru-RU" sz="7200" b="1" cap="all" dirty="0">
              <a:ln w="9000" cmpd="sng">
                <a:solidFill>
                  <a:srgbClr val="00B0F0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Пугач</a:t>
            </a:r>
            <a:r>
              <a:rPr lang="ru-RU" dirty="0" smtClean="0"/>
              <a:t> -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нічний</a:t>
            </a:r>
            <a:r>
              <a:rPr lang="ru-RU" dirty="0" smtClean="0"/>
              <a:t> птах,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1кг до 4 кг. </a:t>
            </a:r>
            <a:r>
              <a:rPr lang="ru-RU" dirty="0" err="1" smtClean="0"/>
              <a:t>Решта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сов,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ним, </a:t>
            </a:r>
            <a:r>
              <a:rPr lang="ru-RU" dirty="0" err="1" smtClean="0"/>
              <a:t>здаються</a:t>
            </a:r>
            <a:r>
              <a:rPr lang="ru-RU" dirty="0" smtClean="0"/>
              <a:t> карликами. Пугач – </a:t>
            </a:r>
            <a:r>
              <a:rPr lang="ru-RU" dirty="0" err="1" smtClean="0"/>
              <a:t>прекрасний</a:t>
            </a:r>
            <a:r>
              <a:rPr lang="ru-RU" dirty="0"/>
              <a:t> </a:t>
            </a:r>
            <a:r>
              <a:rPr lang="ru-RU" dirty="0" err="1" smtClean="0"/>
              <a:t>мисливець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відмінний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гострий</a:t>
            </a:r>
            <a:r>
              <a:rPr lang="ru-RU" dirty="0" smtClean="0"/>
              <a:t> слух. </a:t>
            </a:r>
          </a:p>
          <a:p>
            <a:pPr algn="just">
              <a:buNone/>
            </a:pP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528638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Пугач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2" name="Picture 4" descr="http://detkiru.net/wp-content/uploads/2014/06/%D1%84%D0%B8%D0%BB%D0%B8%D0%B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71612"/>
            <a:ext cx="2619366" cy="39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298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Тема Office</vt:lpstr>
      <vt:lpstr>Подорож в країну «Звичайних дробів»</vt:lpstr>
      <vt:lpstr>Презентация PowerPoint</vt:lpstr>
      <vt:lpstr>Презентация PowerPoint</vt:lpstr>
      <vt:lpstr>Презентация PowerPoint</vt:lpstr>
      <vt:lpstr>Презентация PowerPoint</vt:lpstr>
      <vt:lpstr>Зникаючі  тварини</vt:lpstr>
      <vt:lpstr>Зникаючі   птахи</vt:lpstr>
      <vt:lpstr>Зникаючі  Рослини</vt:lpstr>
      <vt:lpstr>Зникаючі  птахи</vt:lpstr>
      <vt:lpstr>Зникаючі  Рослини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Andrey</cp:lastModifiedBy>
  <cp:revision>66</cp:revision>
  <dcterms:created xsi:type="dcterms:W3CDTF">2017-02-04T16:11:54Z</dcterms:created>
  <dcterms:modified xsi:type="dcterms:W3CDTF">2017-02-23T18:02:17Z</dcterms:modified>
</cp:coreProperties>
</file>