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CDC58F8-6211-4B3F-9020-419E92C323E4}" type="datetimeFigureOut">
              <a:rPr lang="ru-RU" smtClean="0"/>
              <a:t>13.12.2016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6CBACCC-9550-4C34-AA47-7C4DEFAA79E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39952" y="1484784"/>
            <a:ext cx="4536504" cy="2016224"/>
          </a:xfrm>
        </p:spPr>
        <p:txBody>
          <a:bodyPr>
            <a:normAutofit fontScale="90000"/>
          </a:bodyPr>
          <a:lstStyle/>
          <a:p>
            <a:r>
              <a:rPr lang="uk-UA" sz="6600" b="1" dirty="0" smtClean="0">
                <a:solidFill>
                  <a:srgbClr val="7030A0"/>
                </a:solidFill>
              </a:rPr>
              <a:t>ДЖЕЙМС  ОЛДРІДЖ</a:t>
            </a:r>
            <a:endParaRPr lang="ru-RU" sz="66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8024" y="3861048"/>
            <a:ext cx="3600400" cy="1728193"/>
          </a:xfrm>
        </p:spPr>
        <p:txBody>
          <a:bodyPr>
            <a:normAutofit fontScale="92500"/>
          </a:bodyPr>
          <a:lstStyle/>
          <a:p>
            <a:r>
              <a:rPr lang="uk-UA" sz="7200" dirty="0" smtClean="0"/>
              <a:t>1918-2011</a:t>
            </a:r>
            <a:endParaRPr lang="ru-RU" sz="7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3"/>
            <a:ext cx="4032448" cy="544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099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119"/>
          <a:stretch/>
        </p:blipFill>
        <p:spPr>
          <a:xfrm>
            <a:off x="173863" y="656692"/>
            <a:ext cx="5159964" cy="594066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60648"/>
            <a:ext cx="4731406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186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27" y="76913"/>
            <a:ext cx="4443879" cy="333290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30" y="3492696"/>
            <a:ext cx="4120885" cy="30906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406" y="171825"/>
            <a:ext cx="4331571" cy="33208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533" y="2926788"/>
            <a:ext cx="3996444" cy="365841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2204864"/>
            <a:ext cx="2808312" cy="3467052"/>
          </a:xfrm>
          <a:prstGeom prst="ellipse">
            <a:avLst/>
          </a:prstGeom>
          <a:ln w="63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191932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4408810" cy="590465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212" y="404665"/>
            <a:ext cx="3785036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209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429000"/>
            <a:ext cx="8229600" cy="1252728"/>
          </a:xfrm>
        </p:spPr>
        <p:txBody>
          <a:bodyPr/>
          <a:lstStyle/>
          <a:p>
            <a:r>
              <a:rPr lang="uk-UA" dirty="0" smtClean="0"/>
              <a:t>ДддДд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5"/>
          <a:stretch/>
        </p:blipFill>
        <p:spPr>
          <a:xfrm>
            <a:off x="179512" y="154157"/>
            <a:ext cx="8784976" cy="649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99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8784975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964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 flipH="1">
            <a:off x="5016500" y="10129838"/>
            <a:ext cx="1601788" cy="157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6618288" y="10129838"/>
            <a:ext cx="1400175" cy="157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5513388" y="10864850"/>
            <a:ext cx="1298575" cy="111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6810375" y="10864850"/>
            <a:ext cx="1320800" cy="111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746875" y="11576050"/>
            <a:ext cx="0" cy="30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781300" y="2663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8536520" cy="6390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87081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640960" cy="648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57574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12968" cy="6534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6330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4136337" cy="309634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9" y="3429000"/>
            <a:ext cx="4136337" cy="31683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579" y="260648"/>
            <a:ext cx="4224469" cy="316835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9579" y="3495909"/>
            <a:ext cx="4224469" cy="303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930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</TotalTime>
  <Words>4</Words>
  <Application>Microsoft Office PowerPoint</Application>
  <PresentationFormat>Экран (4:3)</PresentationFormat>
  <Paragraphs>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ДЖЕЙМС  ОЛДРІДЖ</vt:lpstr>
      <vt:lpstr>Презентация PowerPoint</vt:lpstr>
      <vt:lpstr>Презентация PowerPoint</vt:lpstr>
      <vt:lpstr>ДддДд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ДЖЕЙМС  ОЛДРІДЖ</dc:title>
  <dc:creator>Admin</dc:creator>
  <cp:lastModifiedBy>Admin</cp:lastModifiedBy>
  <cp:revision>7</cp:revision>
  <dcterms:created xsi:type="dcterms:W3CDTF">2016-12-04T07:58:31Z</dcterms:created>
  <dcterms:modified xsi:type="dcterms:W3CDTF">2016-12-13T20:07:47Z</dcterms:modified>
</cp:coreProperties>
</file>