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1" r:id="rId9"/>
    <p:sldId id="275" r:id="rId10"/>
    <p:sldId id="276" r:id="rId11"/>
    <p:sldId id="270" r:id="rId12"/>
    <p:sldId id="272" r:id="rId13"/>
    <p:sldId id="273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2ACE68-63B3-454D-B8FC-D5928D3B0284}" type="datetimeFigureOut">
              <a:rPr lang="uk-UA" smtClean="0"/>
              <a:pPr/>
              <a:t>10.02.2015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5322B7-CE39-43BB-80E9-F9FA17932487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3816424" cy="540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052736"/>
            <a:ext cx="41764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Лев Николаевич Толстой </a:t>
            </a:r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- один из наиболее широко известных русских писателей и мыслителей, почитаемый как один из величайших писателей мира.</a:t>
            </a:r>
            <a:endParaRPr lang="uk-UA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77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196752"/>
            <a:ext cx="3995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По сути, именно в 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повести «Детство»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Лев Николаевич впервые использовал прием, который критики позже назвали </a:t>
            </a:r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«диалектикой души»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 Описывая состояние своего героя, автор использовал внутренний монолог, который свидетельствовал об изменении душевного состояния героя: от радости к печали, от злости к чувству неловкости и стыда. Именно такие быстрые и внезапные изменения душевного состояния героя — диалектику души — и будет использовать Толстой в своих знаменитых произведениях.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05284"/>
            <a:ext cx="395442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64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575" y="55892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 1891, 1893, 1898 участвовал в помощи крестьянам голодающих губерний, организовал бесплатные столовые.</a:t>
            </a:r>
            <a:endParaRPr lang="uk-UA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71" y="764704"/>
            <a:ext cx="7884368" cy="47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82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9646" y="1281237"/>
            <a:ext cx="45468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 начале 1900 написал ряд статей, разоблачающих всю систему государственного управления. Правительство Николая II вынесло постановление, по которому Святейший Синод (высшее церковное учреждение России) отлучило Толстого от церкви, чем вызвало волну </a:t>
            </a:r>
            <a:r>
              <a:rPr lang="ru-RU" sz="2400" dirty="0" err="1" smtClean="0">
                <a:solidFill>
                  <a:srgbClr val="0070C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возмуще</a:t>
            </a:r>
            <a:r>
              <a:rPr lang="en-US" sz="2400" dirty="0" err="1" smtClean="0">
                <a:solidFill>
                  <a:srgbClr val="0070C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ния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 в обществе.</a:t>
            </a:r>
            <a:endParaRPr lang="uk-UA" sz="2400" dirty="0" smtClean="0">
              <a:solidFill>
                <a:srgbClr val="0070C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70C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 </a:t>
            </a:r>
            <a:endParaRPr lang="uk-UA" sz="2400" dirty="0" smtClean="0">
              <a:solidFill>
                <a:srgbClr val="0070C0"/>
              </a:solidFill>
              <a:effectLst/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3528392" cy="53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698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1901 Толстой жил в Крыму, лечился после тяжелой болезни, часто встречался с Чеховым и М. Горьким. Стараясь привести свой образ жизни в соответствие с убеждениями и тяготясь барским укладом жизни в усадьбе. Толстой 10 ноября 1910 тайно покинул Ясную Поляну. Здоровье 82-летнего писателя не выдержало путешествия. Он простудился и, заболев, 20 ноября скончался в пути на станции Астапова-Рязанско-Уральской железной дороги.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Похоронен в Ясной Поляне.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440" y="3001020"/>
            <a:ext cx="4891120" cy="36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30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84" y="3933056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Лев Толстой родился 28 августа 1828 года в </a:t>
            </a:r>
            <a:r>
              <a:rPr lang="ru-RU" sz="2400" dirty="0" err="1" smtClean="0">
                <a:solidFill>
                  <a:srgbClr val="0070C0"/>
                </a:solidFill>
                <a:latin typeface="Comic Sans MS" pitchFamily="66" charset="0"/>
              </a:rPr>
              <a:t>Крапивенском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уезде Тульской губернии, в наследственном имении матери — Ясной Поляне. Был четвёртым ребёнком в семье. Мать умерла в 1830 г. через полгода после рождения дочери от «родовой горячки», как тогда говорили, когда Льву не было ещё 2-х лет</a:t>
            </a:r>
            <a:endParaRPr lang="uk-UA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3773" y="758133"/>
            <a:ext cx="516057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4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После смерти родителей (мать умерла в 1830, отец в 1837) будущий писатель с тремя братьями и сестрой переехал в Казань, к опекунше П. Юшковой.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Шестнадцатилетним юношей поступил в Казанский университет, сначала на философский факультет по разряду арабско-турецкой словесности, затем учился на юридическом факультете (1844 — 47). В 1847, не окончив курс, ушел из университета и поселился в Ясной Поляне, полученной им в собственность как отцовское наследство.</a:t>
            </a:r>
            <a:endParaRPr lang="uk-UA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01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 происхождению принадлежал к древнейшим аристократическим фамилиям России.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Его предок по отцовской линии, граф Пётр Андреевич Толстой, известен своей ролью в следствии по делу царевича Алексея Петровича, за что был поставлен во главе Тайной канцелярии.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390" y="1954000"/>
            <a:ext cx="7379243" cy="47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69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8" y="1268760"/>
            <a:ext cx="41038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 1851 уехал из Ясной Поляны на Кавказ, место службы его старшего брата Николая, добровольцем участвовал в военных действиях против чеченцев. Эпизоды Кавказской войны описаны им в рассказах "Набег" (1853), "Рубка леса" (1855), в повести "Казаки" (1852 — 63). Сдал экзамен на юнкера, готовясь стать офицером. В 1854, будучи артиллерийским офицером, перевелся в Дунайскую армию, действовавшую против турок.</a:t>
            </a:r>
            <a:endParaRPr lang="uk-UA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24744"/>
            <a:ext cx="3881611" cy="50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22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1855, приехав в Петербург, Толстой сблизился с сотрудниками журнала "Современник", познакомился с Гончаровым, Тургеневым, Григоровичем,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Дружининым, Островским и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Чернышевским.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8174" y="1904056"/>
            <a:ext cx="5055644" cy="462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99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994970"/>
            <a:ext cx="367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В 1862 жизнь Толстого, его быт упорядочились на долгие годы: он женился на дочери московского врача Софье Андреевне Берс и началась патриархальная жизнь в своем имении в качестве главы все увеличивающейся семьи. Толстые воспитали девятерых детей.</a:t>
            </a:r>
            <a:endParaRPr lang="uk-UA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980728"/>
            <a:ext cx="4572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0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4911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Comic Sans MS" pitchFamily="66" charset="0"/>
              </a:rPr>
              <a:t>Изучая себя и окружающий мир, Л.Н. Толстой решил написать книгу о становлении человека, о разных вехах развития в человеческой жизни и вскоре написал повесть «Детство», которая была опубликована в журнале «Современник» в 1852 году и получила восторженный отклик у читателей. Повесть Л.Н. Толстого «Детство» стала началом трилогии, которую продолжили повести «Отрочество» и «Юность».</a:t>
            </a:r>
            <a:endParaRPr lang="uk-UA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27" y="737777"/>
            <a:ext cx="2894261" cy="3918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071" y="710589"/>
            <a:ext cx="2676370" cy="4014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799" y="737777"/>
            <a:ext cx="2516295" cy="391133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0359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История создания повести Л.Н. Толстого «Детство».</a:t>
            </a:r>
            <a:endParaRPr lang="uk-UA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80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12844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Эта повесть считается автобиографической, потому что Лев Николаевич воссоздал атмосферу своего детства. Ведь сам он вырос без матери: она умерла, когда Льву исполнилось полтора года. В повести та же тяжелая потеря ждет и главного героя, но это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произойдет в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десятилетнем возрасте, то есть у него будет возможность любить и буквально боготворить свою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maman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 как было принято у дворян на французский манер называть маму. Герой признается, что когда он старался вспомнить матушку, то ему представлялись только карие глаза, «выражающие всегда одинаковую доброту и любовь, но общее выражение ускользало». Очевидно, писатель, не помнящий свою мать, воплотил в образе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maman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некий идеал женщины-матери.</a:t>
            </a:r>
            <a:endParaRPr lang="uk-UA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93" y="1171671"/>
            <a:ext cx="4123374" cy="50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23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681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Админ</cp:lastModifiedBy>
  <cp:revision>13</cp:revision>
  <dcterms:created xsi:type="dcterms:W3CDTF">2013-12-24T18:47:20Z</dcterms:created>
  <dcterms:modified xsi:type="dcterms:W3CDTF">2015-02-10T18:32:36Z</dcterms:modified>
</cp:coreProperties>
</file>