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5" r:id="rId4"/>
    <p:sldId id="256" r:id="rId5"/>
    <p:sldId id="263" r:id="rId6"/>
    <p:sldId id="259" r:id="rId7"/>
    <p:sldId id="260" r:id="rId8"/>
    <p:sldId id="258" r:id="rId9"/>
    <p:sldId id="261" r:id="rId10"/>
    <p:sldId id="262" r:id="rId11"/>
    <p:sldId id="264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9AA3765-251D-4753-9EB1-D43EAFBD86E0}" type="datetimeFigureOut">
              <a:rPr lang="uk-UA" smtClean="0"/>
              <a:pPr/>
              <a:t>07.02.2017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30CB076-6CD2-44EA-9E76-25A27327267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765-251D-4753-9EB1-D43EAFBD86E0}" type="datetimeFigureOut">
              <a:rPr lang="uk-UA" smtClean="0"/>
              <a:pPr/>
              <a:t>07.02.2017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B076-6CD2-44EA-9E76-25A27327267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765-251D-4753-9EB1-D43EAFBD86E0}" type="datetimeFigureOut">
              <a:rPr lang="uk-UA" smtClean="0"/>
              <a:pPr/>
              <a:t>07.02.2017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B076-6CD2-44EA-9E76-25A27327267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765-251D-4753-9EB1-D43EAFBD86E0}" type="datetimeFigureOut">
              <a:rPr lang="uk-UA" smtClean="0"/>
              <a:pPr/>
              <a:t>07.02.2017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B076-6CD2-44EA-9E76-25A27327267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9AA3765-251D-4753-9EB1-D43EAFBD86E0}" type="datetimeFigureOut">
              <a:rPr lang="uk-UA" smtClean="0"/>
              <a:pPr/>
              <a:t>07.02.2017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30CB076-6CD2-44EA-9E76-25A27327267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765-251D-4753-9EB1-D43EAFBD86E0}" type="datetimeFigureOut">
              <a:rPr lang="uk-UA" smtClean="0"/>
              <a:pPr/>
              <a:t>07.02.2017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B076-6CD2-44EA-9E76-25A27327267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765-251D-4753-9EB1-D43EAFBD86E0}" type="datetimeFigureOut">
              <a:rPr lang="uk-UA" smtClean="0"/>
              <a:pPr/>
              <a:t>07.02.2017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B076-6CD2-44EA-9E76-25A27327267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765-251D-4753-9EB1-D43EAFBD86E0}" type="datetimeFigureOut">
              <a:rPr lang="uk-UA" smtClean="0"/>
              <a:pPr/>
              <a:t>07.02.2017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B076-6CD2-44EA-9E76-25A27327267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765-251D-4753-9EB1-D43EAFBD86E0}" type="datetimeFigureOut">
              <a:rPr lang="uk-UA" smtClean="0"/>
              <a:pPr/>
              <a:t>07.02.2017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B076-6CD2-44EA-9E76-25A27327267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765-251D-4753-9EB1-D43EAFBD86E0}" type="datetimeFigureOut">
              <a:rPr lang="uk-UA" smtClean="0"/>
              <a:pPr/>
              <a:t>07.02.2017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B076-6CD2-44EA-9E76-25A27327267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3765-251D-4753-9EB1-D43EAFBD86E0}" type="datetimeFigureOut">
              <a:rPr lang="uk-UA" smtClean="0"/>
              <a:pPr/>
              <a:t>07.02.2017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B076-6CD2-44EA-9E76-25A27327267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9AA3765-251D-4753-9EB1-D43EAFBD86E0}" type="datetimeFigureOut">
              <a:rPr lang="uk-UA" smtClean="0"/>
              <a:pPr/>
              <a:t>07.02.2017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0CB076-6CD2-44EA-9E76-25A27327267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8ck.at.ua/_nw/12/88142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01" y="0"/>
            <a:ext cx="9115799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71546"/>
            <a:ext cx="6572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“Буває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, часом сліпну від краси.</a:t>
            </a:r>
            <a:b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Спиняюсь, не тямлю, що воно за диво, –</a:t>
            </a:r>
            <a:b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оці степи, це небо, ці ліси,</a:t>
            </a:r>
            <a:b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усе так гарно, чисто, незрадливо,</a:t>
            </a:r>
            <a:b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усе як є – дорога, явори,</a:t>
            </a:r>
            <a:b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усе моє, все зветься – Україна.</a:t>
            </a:r>
            <a:b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Така краса, висока і нетлінна,</a:t>
            </a:r>
            <a:b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</a:b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що хоч спинись і з Богом 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говори</a:t>
            </a:r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”</a:t>
            </a:r>
            <a:endParaRPr lang="uk-UA" sz="2400" b="1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                                                Ліна  Костенко</a:t>
            </a:r>
            <a:endParaRPr lang="uk-UA" sz="2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miraes.ru/wp-content/uploads/Zaporozhskaya-AE%60S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398" y="214290"/>
            <a:ext cx="5643602" cy="4063393"/>
          </a:xfrm>
          <a:prstGeom prst="rect">
            <a:avLst/>
          </a:prstGeom>
          <a:noFill/>
        </p:spPr>
      </p:pic>
      <p:pic>
        <p:nvPicPr>
          <p:cNvPr id="19458" name="Picture 2" descr="https://im3-tub-ua.yandex.net/i?id=348719af0c5bbb2812f9fe32e1dcd15b&amp;n=33&amp;h=215&amp;w=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54241"/>
            <a:ext cx="4757748" cy="392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ua.yandex.net/i?id=272464489-66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zumniki.ua/gallery/prod/139/139_1_3.ad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5614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истратор\Мои документы\Объекты на карте\3767_03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807249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33" y="501651"/>
            <a:ext cx="8784285" cy="591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ocy;&amp;lcy;&amp;iecy;&amp;dcy;&amp;acy;&amp;rcy;. &amp;Scy;&amp;ocy;&amp;lcy;&amp;yacy;&amp;ncy;&amp;acy;&amp;yacy; &amp;pcy;&amp;acy;&amp;lcy;&amp;softcy;&amp;mcy;&amp;acy; &amp;Dcy;&amp;ocy;&amp;ncy;&amp;iecy;&amp;tscy;&amp;kcy;&amp;acy;&amp;yacy; &amp;ocy;&amp;bcy;&amp;lcy;&amp;acy;&amp;scy;&amp;tcy;&amp;softcy; &amp;Fcy;&amp;ocy;&amp;tcy;&amp;ocy; &amp;Ucy;&amp;kcy;&amp;rcy;&amp;acy;&amp;icy;&amp;ncy;&amp;y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42968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28794" y="428604"/>
            <a:ext cx="6215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Унікальна  штучна споруда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iro-line.com.ua/wp-content/uploads/2015/06/%D0%A1%D0%B2%D0%B8%D1%82%D1%8F%D0%B7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2.bp.blogspot.com/-vtzAg5B60gQ/Tb_068yIiWI/AAAAAAAAACg/CZw8LZQhqu8/s1600/DSCF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642918"/>
            <a:ext cx="6477044" cy="4857784"/>
          </a:xfrm>
          <a:prstGeom prst="rect">
            <a:avLst/>
          </a:prstGeom>
          <a:noFill/>
        </p:spPr>
      </p:pic>
      <p:pic>
        <p:nvPicPr>
          <p:cNvPr id="17410" name="Picture 2" descr="https://im1-tub-ua.yandex.net/i?id=dc234b22c6ee53f9f287902596a3e415&amp;n=33&amp;h=215&amp;w=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857628"/>
            <a:ext cx="5072098" cy="276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coethics.ru/old/gvd/gv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324210" cy="6184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vedomosti.com/uploads/posts/2015-07/v-zaporozhe-voda-kanalizacii-techet-v-dnepr-video_5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058150" cy="603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275</TotalTime>
  <Words>11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Аф</dc:creator>
  <cp:lastModifiedBy>Аф</cp:lastModifiedBy>
  <cp:revision>29</cp:revision>
  <dcterms:created xsi:type="dcterms:W3CDTF">2016-03-23T19:06:06Z</dcterms:created>
  <dcterms:modified xsi:type="dcterms:W3CDTF">2017-02-07T14:27:13Z</dcterms:modified>
</cp:coreProperties>
</file>