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3" r:id="rId3"/>
    <p:sldMasterId id="2147483675" r:id="rId4"/>
    <p:sldMasterId id="2147483711" r:id="rId5"/>
    <p:sldMasterId id="2147483726" r:id="rId6"/>
    <p:sldMasterId id="2147483741" r:id="rId7"/>
    <p:sldMasterId id="2147483756" r:id="rId8"/>
    <p:sldMasterId id="2147483771" r:id="rId9"/>
    <p:sldMasterId id="2147483786" r:id="rId10"/>
    <p:sldMasterId id="2147483795" r:id="rId11"/>
    <p:sldMasterId id="2147483804" r:id="rId12"/>
  </p:sldMasterIdLst>
  <p:notesMasterIdLst>
    <p:notesMasterId r:id="rId37"/>
  </p:notesMasterIdLst>
  <p:handoutMasterIdLst>
    <p:handoutMasterId r:id="rId38"/>
  </p:handoutMasterIdLst>
  <p:sldIdLst>
    <p:sldId id="275" r:id="rId13"/>
    <p:sldId id="292" r:id="rId14"/>
    <p:sldId id="257" r:id="rId15"/>
    <p:sldId id="266" r:id="rId16"/>
    <p:sldId id="276" r:id="rId17"/>
    <p:sldId id="277" r:id="rId18"/>
    <p:sldId id="294" r:id="rId19"/>
    <p:sldId id="295" r:id="rId20"/>
    <p:sldId id="278" r:id="rId21"/>
    <p:sldId id="291" r:id="rId22"/>
    <p:sldId id="282" r:id="rId23"/>
    <p:sldId id="283" r:id="rId24"/>
    <p:sldId id="284" r:id="rId25"/>
    <p:sldId id="285" r:id="rId26"/>
    <p:sldId id="286" r:id="rId27"/>
    <p:sldId id="287" r:id="rId28"/>
    <p:sldId id="290" r:id="rId29"/>
    <p:sldId id="289" r:id="rId30"/>
    <p:sldId id="258" r:id="rId31"/>
    <p:sldId id="298" r:id="rId32"/>
    <p:sldId id="299" r:id="rId33"/>
    <p:sldId id="300" r:id="rId34"/>
    <p:sldId id="301" r:id="rId35"/>
    <p:sldId id="30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89" autoAdjust="0"/>
    <p:restoredTop sz="96305" autoAdjust="0"/>
  </p:normalViewPr>
  <p:slideViewPr>
    <p:cSldViewPr>
      <p:cViewPr varScale="1">
        <p:scale>
          <a:sx n="116" d="100"/>
          <a:sy n="116" d="100"/>
        </p:scale>
        <p:origin x="35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15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7.xml"/><Relationship Id="rId3" Type="http://schemas.openxmlformats.org/officeDocument/2006/relationships/slideMaster" Target="slideMasters/slideMaster2.xml"/><Relationship Id="rId12" Type="http://schemas.openxmlformats.org/officeDocument/2006/relationships/slideMaster" Target="slideMasters/slideMaster11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ru-RU" smtClean="0"/>
              <a:t>23.02.2017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ru-RU" noProof="0" smtClean="0"/>
              <a:t>23.02.2017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ru-RU" noProof="0" smtClean="0"/>
              <a:t>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1628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>
                <a:solidFill>
                  <a:srgbClr val="595959"/>
                </a:solidFill>
                <a:latin typeface="Euphemia"/>
              </a:rPr>
              <a:pPr/>
              <a:t>9</a:t>
            </a:fld>
            <a:endParaRPr lang="en-US">
              <a:solidFill>
                <a:srgbClr val="595959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1846334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>
                <a:solidFill>
                  <a:srgbClr val="595959"/>
                </a:solidFill>
                <a:latin typeface="Euphemia"/>
              </a:rPr>
              <a:pPr/>
              <a:t>10</a:t>
            </a:fld>
            <a:endParaRPr lang="en-US">
              <a:solidFill>
                <a:srgbClr val="595959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329382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31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95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24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5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194957" y="4006362"/>
            <a:ext cx="5802086" cy="54467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625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1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4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2">
    <p:bg>
      <p:bgPr>
        <a:solidFill>
          <a:srgbClr val="1F7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03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3">
    <p:bg>
      <p:bgPr>
        <a:solidFill>
          <a:srgbClr val="31C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4">
    <p:bg>
      <p:bgPr>
        <a:solidFill>
          <a:srgbClr val="F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2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5">
    <p:bg>
      <p:bgPr>
        <a:solidFill>
          <a:srgbClr val="7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42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6">
    <p:bg>
      <p:bgPr>
        <a:solidFill>
          <a:srgbClr val="FDD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1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 baseline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Финальное поздравление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9987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194957" y="4006362"/>
            <a:ext cx="5802086" cy="54467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6865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1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82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2">
    <p:bg>
      <p:bgPr>
        <a:solidFill>
          <a:srgbClr val="1F7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55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3">
    <p:bg>
      <p:bgPr>
        <a:solidFill>
          <a:srgbClr val="31C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30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4">
    <p:bg>
      <p:bgPr>
        <a:solidFill>
          <a:srgbClr val="F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1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Поли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5">
    <p:bg>
      <p:bgPr>
        <a:solidFill>
          <a:srgbClr val="7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03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6">
    <p:bg>
      <p:bgPr>
        <a:solidFill>
          <a:srgbClr val="FDD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9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 baseline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Финальное поздравление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362473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194957" y="4006362"/>
            <a:ext cx="5802086" cy="54467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001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1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2">
    <p:bg>
      <p:bgPr>
        <a:solidFill>
          <a:srgbClr val="1F7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0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3">
    <p:bg>
      <p:bgPr>
        <a:solidFill>
          <a:srgbClr val="31C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13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4">
    <p:bg>
      <p:bgPr>
        <a:solidFill>
          <a:srgbClr val="F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5">
    <p:bg>
      <p:bgPr>
        <a:solidFill>
          <a:srgbClr val="7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62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6">
    <p:bg>
      <p:bgPr>
        <a:solidFill>
          <a:srgbClr val="FDD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9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23.02.2017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 baseline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Финальное поздравление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5729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23.02.2017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Полилиния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" name="Полилиния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" name="Полилиния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" name="Полилиния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" name="Полилиния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" name="Полилиния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олилиния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" name="Полилиния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" name="Полилиния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" name="Полилиния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" name="Полилиния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илиния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" name="Полилиния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" name="Полилиния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" name="Полилиния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" name="Полилиния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" name="Полилиния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" name="Полилиния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9" name="Полилиния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" name="Полилиния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1" name="Полилиния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2" name="Полилиния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3" name="Полилиния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4" name="Полилиния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5" name="Полилиния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6" name="Полилиния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7" name="Полилиния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8" name="Полилиния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9" name="Полилиния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8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49" name="Полилиния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Полилиния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2" name="Полилиния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3" name="Полилиния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4" name="Полилиния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5" name="Полилиния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6" name="Полилиния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7" name="Полилиния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8" name="Полилиния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59" name="Полилиния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0" name="Полилиния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61" name="Группа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Полилиния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3" name="Полилиния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4" name="Полилиния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5" name="Полилиния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6" name="Полилиния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7" name="Полилиния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8" name="Полилиния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9" name="Полилиния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0" name="Полилиния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1" name="Полилиния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2" name="Полилиния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3" name="Полилиния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4" name="Полилиния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5" name="Полилиния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6" name="Полилиния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7" name="Полилиния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8" name="Полилиния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9" name="Полилиния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0" name="Полилиния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Группа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Полилиния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3" name="Полилиния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4" name="Полилиния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5" name="Полилиния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6" name="Полилиния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7" name="Группа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9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0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1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2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3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Полилиния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6" name="Полилиния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7" name="Полилиния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8" name="Полилиния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Группа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1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2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3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4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5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8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9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0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1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2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3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4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15" name="Полилиния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6" name="Полилиния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117" name="Группа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Полилиния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9" name="Полилиния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0" name="Полилиния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1" name="Полилиния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2" name="Полилиния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" name="Полилиния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4" name="Полилиния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5" name="Полилиния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6" name="Полилиния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7" name="Полилиния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8" name="Полилиния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9" name="Полилиния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0" name="Полилиния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1" name="Полилиния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2" name="Полилиния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3" name="Полилиния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4" name="Полилиния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5" name="Полилиния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6" name="Полилиния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7" name="Полилиния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8" name="Полилиния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9" name="Полилиния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0" name="Полилиния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1" name="Полилиния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2" name="Полилиния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3" name="Полилиния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4" name="Полилиния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5" name="Полилиния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Группа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Полилиния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8" name="Полилиния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9" name="Полилиния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0" name="Полилиния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1" name="Полилиния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2" name="Полилиния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3" name="Полилиния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4" name="Полилиния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5" name="Полилиния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6" name="Полилиния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7" name="Полилиния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8" name="Полилиния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9" name="Полилиния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0" name="Полилиния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1" name="Полилиния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2" name="Полилиния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3" name="Полилиния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4" name="Полилиния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5" name="Полилиния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6" name="Полилиния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7" name="Полилиния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8" name="Полилиния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9" name="Полилиния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0" name="Полилиния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Группа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4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>
                <a:solidFill>
                  <a:prstClr val="black"/>
                </a:solidFill>
              </a:rPr>
              <a:pPr/>
              <a:t>23.02.2017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7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>
                <a:solidFill>
                  <a:prstClr val="black"/>
                </a:solidFill>
              </a:rPr>
              <a:pPr/>
              <a:t>23.02.2017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9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ru-RU" smtClean="0">
                <a:solidFill>
                  <a:prstClr val="black"/>
                </a:solidFill>
              </a:rPr>
              <a:pPr/>
              <a:t>23.02.2017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6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ru-RU" smtClean="0">
                <a:solidFill>
                  <a:prstClr val="black"/>
                </a:solidFill>
              </a:rPr>
              <a:pPr/>
              <a:t>23.02.2017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3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23.02.2017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олилиния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9" name="Группа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" name="Полилиния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9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1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2" name="Полилиния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3" name="Полилиния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4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5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6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7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8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9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0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1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8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9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0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1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2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3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4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5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6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7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8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9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0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1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2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3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4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5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6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7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8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9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0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1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2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3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4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5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6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7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8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9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0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1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3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4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5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6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7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8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9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0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1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2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Группа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Полилиния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5" name="Полилиния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6" name="Полилиния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7" name="Полилиния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8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9" name="Полилиния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0" name="Полилиния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1" name="Полилиния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2" name="Полилиния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3" name="Полилиния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4" name="Полилиния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5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6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7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8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9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0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1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2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3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4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5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7" name="Полилиния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8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9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0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1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2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4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5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6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7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8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9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0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1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2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3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4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5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6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7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8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9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0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1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2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3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4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5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6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7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8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9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0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1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2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3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4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5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6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7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8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9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0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1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2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3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4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5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6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7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8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9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0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1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2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3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4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5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6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7" name="Группа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9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0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1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2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3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4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5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6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7" name="Полилиния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8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9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0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1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2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3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4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5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6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7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8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99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0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1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2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3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4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5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6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7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8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9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0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1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2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3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4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5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6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7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8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9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0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1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2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3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4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5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6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7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8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9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0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1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2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3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4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5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6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7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8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9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0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1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2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3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4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5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6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7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8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9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0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1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2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3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4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5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6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7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8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9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0" name="Группа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Полилиния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2" name="Полилиния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3" name="Полилиния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4" name="Полилиния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5" name="Полилиния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6" name="Полилиния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7" name="Полилиния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8" name="Полилиния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9" name="Полилиния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0" name="Полилиния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1" name="Полилиния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2" name="Полилиния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3" name="Полилиния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EE0F8"/>
                </a:solidFill>
              </a:endParaRPr>
            </a:p>
          </p:txBody>
        </p:sp>
        <p:sp>
          <p:nvSpPr>
            <p:cNvPr id="274" name="Полилиния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5" name="Полилиния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6" name="Полилиния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7" name="Полилиния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EE0F8"/>
                </a:solidFill>
              </a:endParaRPr>
            </a:p>
          </p:txBody>
        </p:sp>
        <p:sp>
          <p:nvSpPr>
            <p:cNvPr id="278" name="Полилиния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79" name="Полилиния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0" name="Полилиния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1" name="Полилиния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2" name="Полилиния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3" name="Полилиния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4" name="Полилиния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EE0F8">
                    <a:lumMod val="75000"/>
                  </a:srgbClr>
                </a:solidFill>
              </a:endParaRPr>
            </a:p>
          </p:txBody>
        </p:sp>
        <p:sp>
          <p:nvSpPr>
            <p:cNvPr id="285" name="Полилиния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EE0F8">
                    <a:lumMod val="75000"/>
                  </a:srgbClr>
                </a:solidFill>
              </a:endParaRPr>
            </a:p>
          </p:txBody>
        </p:sp>
        <p:sp>
          <p:nvSpPr>
            <p:cNvPr id="286" name="Полилиния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7" name="Полилиния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8" name="Полилиния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9" name="Группа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Полилиния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91" name="Овал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92" name="Полилиния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93" name="Полилиния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94" name="Полилиния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95" name="Полилиния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96" name="Полилиния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97" name="Полилиния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98" name="Полилиния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99" name="Полилиния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0" name="Полилиния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1" name="Полилиния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2" name="Полилиния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3" name="Полилиния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4" name="Полилиния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5" name="Полилиния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6" name="Полилиния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7" name="Полилиния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8" name="Полилиния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9" name="Полилиния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310" name="Полилиния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311" name="Группа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Полилиния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13" name="Полилиния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14" name="Полилиния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15" name="Полилиния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16" name="Полилиния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17" name="Полилиния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18" name="Полилиния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19" name="Полилиния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20" name="Полилиния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21" name="Полилиния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22" name="Полилиния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23" name="Полилиния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24" name="Полилиния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25" name="Полилиния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26" name="Полилиния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27" name="Полилиния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28" name="Полилиния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29" name="Полилиния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30" name="Полилиния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31" name="Полилиния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32" name="Полилиния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33" name="Полилиния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34" name="Полилиния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35" name="Полилиния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36" name="Полилиния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37" name="Полилиния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38" name="Полилиния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39" name="Полилиния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40" name="Полилиния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41" name="Полилиния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42" name="Полилиния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43" name="Полилиния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44" name="Полилиния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45" name="Полилиния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46" name="Полилиния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47" name="Полилиния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48" name="Группа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Группа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Полилиния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Полилиния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Полилиния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Полилиния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Полилиния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Полилиния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Полилиния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Полилиния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Полилиния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Полилиния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Полилиния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Полилиния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Полилиния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Полилиния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Полилиния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Полилиния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Полилиния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Полилиния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Полилиния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Полилиния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Полилиния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Полилиния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Полилиния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Полилиния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Полилиния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Полилиния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Полилиния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Полилиния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Полилиния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Полилиния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Полилиния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Полилиния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Полилиния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Полилиния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Полилиния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Полилиния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Полилиния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Полилиния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Полилиния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Полилиния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Полилиния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Полилиния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Полилиния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Полилиния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Полилиния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Полилиния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Полилиния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0" name="Группа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Полилиния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Полилиния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Полилиния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Полилиния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Полилиния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Полилиния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Полилиния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Полилиния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Полилиния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1" name="Группа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Полилиния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Полилиния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Полилиния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Полилиния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Полилиния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Полилиния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Полилиния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2" name="Группа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Полилиния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Полилиния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Полилиния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Полилиния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Полилиния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Полилиния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22" name="Группа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31" name="Группа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3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4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5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6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7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8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9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0" name="Группа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>
                <a:solidFill>
                  <a:prstClr val="black"/>
                </a:solidFill>
              </a:rPr>
              <a:pPr/>
              <a:t>23.02.2017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6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>
                <a:solidFill>
                  <a:prstClr val="black"/>
                </a:solidFill>
              </a:rPr>
              <a:pPr/>
              <a:t>23.02.2017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1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>
                <a:solidFill>
                  <a:prstClr val="black"/>
                </a:solidFill>
              </a:rPr>
              <a:pPr/>
              <a:t>23.02.2017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5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>
                <a:solidFill>
                  <a:prstClr val="black"/>
                </a:solidFill>
              </a:rPr>
              <a:pPr/>
              <a:t>23.02.2017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4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>
                <a:solidFill>
                  <a:prstClr val="black"/>
                </a:solidFill>
              </a:rPr>
              <a:pPr/>
              <a:t>23.02.2017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>
                <a:solidFill>
                  <a:prstClr val="black"/>
                </a:solidFill>
              </a:rPr>
              <a:pPr/>
              <a:t>23.02.2017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58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ru-RU" smtClean="0">
                <a:solidFill>
                  <a:prstClr val="white"/>
                </a:solidFill>
              </a:rPr>
              <a:pPr/>
              <a:t>23.02.2017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>
                <a:solidFill>
                  <a:srgbClr val="DF5327"/>
                </a:solidFill>
              </a:rPr>
              <a:pPr/>
              <a:t>‹#›</a:t>
            </a:fld>
            <a:endParaRPr lang="ru-RU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73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ru-RU" smtClean="0">
                <a:solidFill>
                  <a:prstClr val="white"/>
                </a:solidFill>
              </a:rPr>
              <a:pPr/>
              <a:t>23.02.2017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>
                <a:solidFill>
                  <a:srgbClr val="DF5327"/>
                </a:solidFill>
              </a:rPr>
              <a:pPr/>
              <a:t>‹#›</a:t>
            </a:fld>
            <a:endParaRPr lang="ru-RU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00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ru-RU" smtClean="0">
                <a:solidFill>
                  <a:prstClr val="white"/>
                </a:solidFill>
              </a:rPr>
              <a:pPr/>
              <a:t>23.02.2017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>
                <a:solidFill>
                  <a:srgbClr val="DF5327"/>
                </a:solidFill>
              </a:rPr>
              <a:pPr/>
              <a:t>‹#›</a:t>
            </a:fld>
            <a:endParaRPr lang="ru-RU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89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ru-RU" smtClean="0">
                <a:solidFill>
                  <a:prstClr val="white"/>
                </a:solidFill>
              </a:rPr>
              <a:pPr/>
              <a:t>23.02.2017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>
                <a:solidFill>
                  <a:srgbClr val="DF5327"/>
                </a:solidFill>
              </a:rPr>
              <a:pPr/>
              <a:t>‹#›</a:t>
            </a:fld>
            <a:endParaRPr lang="ru-RU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3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ru-RU" smtClean="0">
                <a:solidFill>
                  <a:prstClr val="white"/>
                </a:solidFill>
              </a:rPr>
              <a:pPr/>
              <a:t>23.02.2017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>
                <a:solidFill>
                  <a:srgbClr val="DF5327"/>
                </a:solidFill>
              </a:rPr>
              <a:pPr/>
              <a:t>‹#›</a:t>
            </a:fld>
            <a:endParaRPr lang="ru-RU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78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ru-RU" smtClean="0">
                <a:solidFill>
                  <a:prstClr val="white"/>
                </a:solidFill>
              </a:rPr>
              <a:pPr/>
              <a:t>23.02.2017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>
                <a:solidFill>
                  <a:srgbClr val="DF5327"/>
                </a:solidFill>
              </a:rPr>
              <a:pPr/>
              <a:t>‹#›</a:t>
            </a:fld>
            <a:endParaRPr lang="ru-RU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18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ru-RU" smtClean="0">
                <a:solidFill>
                  <a:prstClr val="white"/>
                </a:solidFill>
              </a:rPr>
              <a:pPr/>
              <a:t>23.02.2017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>
                <a:solidFill>
                  <a:srgbClr val="DF5327"/>
                </a:solidFill>
              </a:rPr>
              <a:pPr/>
              <a:t>‹#›</a:t>
            </a:fld>
            <a:endParaRPr lang="ru-RU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41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ru-RU" smtClean="0">
                <a:solidFill>
                  <a:prstClr val="white"/>
                </a:solidFill>
              </a:rPr>
              <a:pPr/>
              <a:t>23.02.2017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>
                <a:solidFill>
                  <a:srgbClr val="DF5327"/>
                </a:solidFill>
              </a:rPr>
              <a:pPr/>
              <a:t>‹#›</a:t>
            </a:fld>
            <a:endParaRPr lang="ru-RU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ru-RU" smtClean="0">
                <a:solidFill>
                  <a:prstClr val="white"/>
                </a:solidFill>
              </a:rPr>
              <a:pPr/>
              <a:t>23.02.2017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>
                <a:solidFill>
                  <a:srgbClr val="DF5327"/>
                </a:solidFill>
              </a:rPr>
              <a:pPr/>
              <a:t>‹#›</a:t>
            </a:fld>
            <a:endParaRPr lang="ru-RU" dirty="0">
              <a:solidFill>
                <a:srgbClr val="DF5327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135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ru-RU" smtClean="0">
                <a:solidFill>
                  <a:prstClr val="white"/>
                </a:solidFill>
              </a:rPr>
              <a:pPr/>
              <a:t>23.02.2017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>
                <a:solidFill>
                  <a:srgbClr val="DF5327"/>
                </a:solidFill>
              </a:rPr>
              <a:pPr/>
              <a:t>‹#›</a:t>
            </a:fld>
            <a:endParaRPr lang="ru-RU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04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ru-RU" smtClean="0">
                <a:solidFill>
                  <a:prstClr val="white"/>
                </a:solidFill>
              </a:rPr>
              <a:pPr/>
              <a:t>23.02.2017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>
                <a:solidFill>
                  <a:srgbClr val="DF5327"/>
                </a:solidFill>
              </a:rPr>
              <a:pPr/>
              <a:t>‹#›</a:t>
            </a:fld>
            <a:endParaRPr lang="ru-RU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082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36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012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23.02.2017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6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90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224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578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6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7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23.02.2017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6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64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0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480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598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172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23.02.2017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93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1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2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76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2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9865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23.02.2017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0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640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345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67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8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5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2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88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23.02.2017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020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72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874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10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23.02.2017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Рисунок 11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3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36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6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ru-RU" noProof="0" smtClean="0"/>
              <a:pPr/>
              <a:t>23.02.2017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B10E5-E7F4-4A0C-A17F-7BDE122726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9511D-E764-4C1E-9794-0B587D77089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B10E5-E7F4-4A0C-A17F-7BDE122726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9511D-E764-4C1E-9794-0B587D77089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3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олилиния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0" name="Группа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Полилиния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" name="Полилиния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" name="Полилиния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" name="Полилиния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Группа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Полилиния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" name="Полилиния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9" name="Полилиния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" name="Полилиния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1" name="Полилиния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2" name="Полилиния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3" name="Полилиния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Группа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Полилиния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6" name="Полилиния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7" name="Полилиния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8" name="Полилиния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9" name="Полилиния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0" name="Полилиния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1" name="Полилиния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" name="Полилиния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Группа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Полилиния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Полилиния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Полилиния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Полилиния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8" name="Полилиния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0" name="Полилиния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1" name="Полилиния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Группа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1" name="Группа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ru-RU" smtClean="0">
                <a:solidFill>
                  <a:prstClr val="black"/>
                </a:solidFill>
              </a:rPr>
              <a:pPr/>
              <a:t>23.02.2017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0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552">
          <p15:clr>
            <a:srgbClr val="F26B43"/>
          </p15:clr>
        </p15:guide>
        <p15:guide id="4" pos="6720">
          <p15:clr>
            <a:srgbClr val="F26B43"/>
          </p15:clr>
        </p15:guide>
        <p15:guide id="5" pos="9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</a:t>
            </a:r>
            <a:r>
              <a:rPr lang="ru-RU" noProof="0" dirty="0" smtClean="0"/>
              <a:t>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D3B9702-7FBF-4720-8670-571C5E7EEDDE}" type="datetime1">
              <a:rPr lang="ru-RU" smtClean="0">
                <a:solidFill>
                  <a:prstClr val="white"/>
                </a:solidFill>
              </a:rPr>
              <a:pPr/>
              <a:t>23.02.2017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fld id="{8FDBFFB2-86D9-4B8F-A59A-553A60B94BBE}" type="slidenum">
              <a:rPr lang="ru-RU" smtClean="0">
                <a:solidFill>
                  <a:srgbClr val="DF5327"/>
                </a:solidFill>
              </a:rPr>
              <a:pPr/>
              <a:t>‹#›</a:t>
            </a:fld>
            <a:endParaRPr lang="ru-RU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6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6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74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22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ru-RU" smtClean="0">
                <a:solidFill>
                  <a:srgbClr val="9A5315"/>
                </a:solidFill>
              </a:rPr>
              <a:pPr/>
              <a:t>23.02.2017</a:t>
            </a:fld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srgbClr val="9A531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>
                <a:solidFill>
                  <a:srgbClr val="9A5315"/>
                </a:solidFill>
              </a:rPr>
              <a:pPr/>
              <a:t>‹#›</a:t>
            </a:fld>
            <a:endParaRPr lang="ru-RU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8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B10E5-E7F4-4A0C-A17F-7BDE122726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9511D-E764-4C1E-9794-0B587D77089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2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3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audio" Target="../media/audio1.wav"/><Relationship Id="rId3" Type="http://schemas.openxmlformats.org/officeDocument/2006/relationships/image" Target="../media/image49.png"/><Relationship Id="rId7" Type="http://schemas.openxmlformats.org/officeDocument/2006/relationships/image" Target="../media/image42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4.png"/><Relationship Id="rId10" Type="http://schemas.openxmlformats.org/officeDocument/2006/relationships/image" Target="../media/image40.png"/><Relationship Id="rId4" Type="http://schemas.openxmlformats.org/officeDocument/2006/relationships/image" Target="../media/image58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584" y="476672"/>
            <a:ext cx="9360418" cy="1663574"/>
          </a:xfrm>
        </p:spPr>
        <p:txBody>
          <a:bodyPr>
            <a:noAutofit/>
          </a:bodyPr>
          <a:lstStyle/>
          <a:p>
            <a:r>
              <a:rPr lang="en-US" sz="1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house. </a:t>
            </a:r>
            <a:endParaRPr lang="ru-RU" sz="1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863752" y="2140246"/>
            <a:ext cx="6916336" cy="3040315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rooms of my house.</a:t>
            </a:r>
            <a:endParaRPr lang="ru-RU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8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arming-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360" y="116632"/>
            <a:ext cx="6168685" cy="4626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96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9776" y="692696"/>
            <a:ext cx="7416824" cy="3672408"/>
          </a:xfrm>
        </p:spPr>
        <p:txBody>
          <a:bodyPr>
            <a:noAutofit/>
          </a:bodyPr>
          <a:lstStyle/>
          <a:p>
            <a:r>
              <a:rPr lang="en-US" sz="14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ru-RU" sz="14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9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295800" y="5085184"/>
            <a:ext cx="4536504" cy="10926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Dialogue 1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Результат пошуку зображень за запитом &quot;pencil cartoon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950345"/>
            <a:ext cx="2481501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Результат пошуку зображень за запитом &quot;music book cartoon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556792"/>
            <a:ext cx="4968552" cy="22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ialogu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7968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alogu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ов’язане зображення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7994" r="11409" b="8875"/>
          <a:stretch/>
        </p:blipFill>
        <p:spPr bwMode="auto">
          <a:xfrm>
            <a:off x="7032104" y="908720"/>
            <a:ext cx="3535541" cy="3312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55440" y="2204864"/>
            <a:ext cx="4536504" cy="10926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Dialogue 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Dialogu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7968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alogu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9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Результат пошуку зображень за запитом &quot;teddy bear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052736"/>
            <a:ext cx="2810121" cy="32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856" y="536608"/>
            <a:ext cx="2664296" cy="3616664"/>
          </a:xfrm>
          <a:prstGeom prst="rect">
            <a:avLst/>
          </a:prstGeom>
        </p:spPr>
      </p:pic>
      <p:pic>
        <p:nvPicPr>
          <p:cNvPr id="6148" name="Picture 4" descr="Результат пошуку зображень за запитом &quot;toycar cartoon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628800"/>
            <a:ext cx="308076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223792" y="5013176"/>
            <a:ext cx="4536504" cy="10926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Dialogue 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Dialogu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6240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Результат пошуку зображень за запитом &quot;teddy bear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052736"/>
            <a:ext cx="2810121" cy="32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856" y="536608"/>
            <a:ext cx="2664296" cy="3616664"/>
          </a:xfrm>
          <a:prstGeom prst="rect">
            <a:avLst/>
          </a:prstGeom>
        </p:spPr>
      </p:pic>
      <p:pic>
        <p:nvPicPr>
          <p:cNvPr id="6148" name="Picture 4" descr="Результат пошуку зображень за запитом &quot;toycar cartoon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628800"/>
            <a:ext cx="308076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Dialogue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890" r="1187"/>
          <a:stretch/>
        </p:blipFill>
        <p:spPr>
          <a:xfrm>
            <a:off x="4920764" y="2485028"/>
            <a:ext cx="2422480" cy="184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18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2380811" y="1217868"/>
            <a:ext cx="7617019" cy="570477"/>
          </a:xfrm>
          <a:custGeom>
            <a:avLst/>
            <a:gdLst>
              <a:gd name="connsiteX0" fmla="*/ 0 w 7617019"/>
              <a:gd name="connsiteY0" fmla="*/ 0 h 570477"/>
              <a:gd name="connsiteX1" fmla="*/ 7617019 w 7617019"/>
              <a:gd name="connsiteY1" fmla="*/ 0 h 570477"/>
              <a:gd name="connsiteX2" fmla="*/ 7617019 w 7617019"/>
              <a:gd name="connsiteY2" fmla="*/ 570477 h 570477"/>
              <a:gd name="connsiteX3" fmla="*/ 0 w 7617019"/>
              <a:gd name="connsiteY3" fmla="*/ 570477 h 570477"/>
              <a:gd name="connsiteX4" fmla="*/ 0 w 7617019"/>
              <a:gd name="connsiteY4" fmla="*/ 0 h 57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7019" h="570477">
                <a:moveTo>
                  <a:pt x="0" y="0"/>
                </a:moveTo>
                <a:lnTo>
                  <a:pt x="7617019" y="0"/>
                </a:lnTo>
                <a:lnTo>
                  <a:pt x="7617019" y="570477"/>
                </a:lnTo>
                <a:lnTo>
                  <a:pt x="0" y="5704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2816" tIns="78740" rIns="78740" bIns="78740" numCol="1" spcCol="1270" anchor="ctr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Where is the music book?</a:t>
            </a:r>
            <a:endParaRPr lang="uk-UA" sz="3600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2964856" y="2097761"/>
            <a:ext cx="7147763" cy="570477"/>
          </a:xfrm>
          <a:custGeom>
            <a:avLst/>
            <a:gdLst>
              <a:gd name="connsiteX0" fmla="*/ 0 w 7147763"/>
              <a:gd name="connsiteY0" fmla="*/ 0 h 570477"/>
              <a:gd name="connsiteX1" fmla="*/ 7147763 w 7147763"/>
              <a:gd name="connsiteY1" fmla="*/ 0 h 570477"/>
              <a:gd name="connsiteX2" fmla="*/ 7147763 w 7147763"/>
              <a:gd name="connsiteY2" fmla="*/ 570477 h 570477"/>
              <a:gd name="connsiteX3" fmla="*/ 0 w 7147763"/>
              <a:gd name="connsiteY3" fmla="*/ 570477 h 570477"/>
              <a:gd name="connsiteX4" fmla="*/ 0 w 7147763"/>
              <a:gd name="connsiteY4" fmla="*/ 0 h 57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7763" h="570477">
                <a:moveTo>
                  <a:pt x="0" y="0"/>
                </a:moveTo>
                <a:lnTo>
                  <a:pt x="7147763" y="0"/>
                </a:lnTo>
                <a:lnTo>
                  <a:pt x="7147763" y="570477"/>
                </a:lnTo>
                <a:lnTo>
                  <a:pt x="0" y="5704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2816" tIns="78740" rIns="78740" bIns="78740" numCol="1" spcCol="1270" anchor="ctr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Where is the pencil?</a:t>
            </a:r>
            <a:endParaRPr lang="uk-UA" sz="3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3179435" y="2953369"/>
            <a:ext cx="6933183" cy="570477"/>
          </a:xfrm>
          <a:custGeom>
            <a:avLst/>
            <a:gdLst>
              <a:gd name="connsiteX0" fmla="*/ 0 w 6933183"/>
              <a:gd name="connsiteY0" fmla="*/ 0 h 570477"/>
              <a:gd name="connsiteX1" fmla="*/ 6933183 w 6933183"/>
              <a:gd name="connsiteY1" fmla="*/ 0 h 570477"/>
              <a:gd name="connsiteX2" fmla="*/ 6933183 w 6933183"/>
              <a:gd name="connsiteY2" fmla="*/ 570477 h 570477"/>
              <a:gd name="connsiteX3" fmla="*/ 0 w 6933183"/>
              <a:gd name="connsiteY3" fmla="*/ 570477 h 570477"/>
              <a:gd name="connsiteX4" fmla="*/ 0 w 6933183"/>
              <a:gd name="connsiteY4" fmla="*/ 0 h 57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3183" h="570477">
                <a:moveTo>
                  <a:pt x="0" y="0"/>
                </a:moveTo>
                <a:lnTo>
                  <a:pt x="6933183" y="0"/>
                </a:lnTo>
                <a:lnTo>
                  <a:pt x="6933183" y="570477"/>
                </a:lnTo>
                <a:lnTo>
                  <a:pt x="0" y="5704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2816" tIns="78740" rIns="78740" bIns="78740" numCol="1" spcCol="1270" anchor="ctr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Where is the cap?</a:t>
            </a:r>
            <a:endParaRPr lang="uk-UA" sz="3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3179435" y="3808434"/>
            <a:ext cx="6933183" cy="570477"/>
          </a:xfrm>
          <a:custGeom>
            <a:avLst/>
            <a:gdLst>
              <a:gd name="connsiteX0" fmla="*/ 0 w 6933183"/>
              <a:gd name="connsiteY0" fmla="*/ 0 h 570477"/>
              <a:gd name="connsiteX1" fmla="*/ 6933183 w 6933183"/>
              <a:gd name="connsiteY1" fmla="*/ 0 h 570477"/>
              <a:gd name="connsiteX2" fmla="*/ 6933183 w 6933183"/>
              <a:gd name="connsiteY2" fmla="*/ 570477 h 570477"/>
              <a:gd name="connsiteX3" fmla="*/ 0 w 6933183"/>
              <a:gd name="connsiteY3" fmla="*/ 570477 h 570477"/>
              <a:gd name="connsiteX4" fmla="*/ 0 w 6933183"/>
              <a:gd name="connsiteY4" fmla="*/ 0 h 57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3183" h="570477">
                <a:moveTo>
                  <a:pt x="0" y="0"/>
                </a:moveTo>
                <a:lnTo>
                  <a:pt x="6933183" y="0"/>
                </a:lnTo>
                <a:lnTo>
                  <a:pt x="6933183" y="570477"/>
                </a:lnTo>
                <a:lnTo>
                  <a:pt x="0" y="5704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2816" tIns="78740" rIns="78740" bIns="78740" numCol="1" spcCol="1270" anchor="ctr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Where is the teddy bear?</a:t>
            </a:r>
            <a:endParaRPr lang="uk-UA" sz="3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2964856" y="4664042"/>
            <a:ext cx="7147763" cy="570477"/>
          </a:xfrm>
          <a:custGeom>
            <a:avLst/>
            <a:gdLst>
              <a:gd name="connsiteX0" fmla="*/ 0 w 7147763"/>
              <a:gd name="connsiteY0" fmla="*/ 0 h 570477"/>
              <a:gd name="connsiteX1" fmla="*/ 7147763 w 7147763"/>
              <a:gd name="connsiteY1" fmla="*/ 0 h 570477"/>
              <a:gd name="connsiteX2" fmla="*/ 7147763 w 7147763"/>
              <a:gd name="connsiteY2" fmla="*/ 570477 h 570477"/>
              <a:gd name="connsiteX3" fmla="*/ 0 w 7147763"/>
              <a:gd name="connsiteY3" fmla="*/ 570477 h 570477"/>
              <a:gd name="connsiteX4" fmla="*/ 0 w 7147763"/>
              <a:gd name="connsiteY4" fmla="*/ 0 h 57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7763" h="570477">
                <a:moveTo>
                  <a:pt x="0" y="0"/>
                </a:moveTo>
                <a:lnTo>
                  <a:pt x="7147763" y="0"/>
                </a:lnTo>
                <a:lnTo>
                  <a:pt x="7147763" y="570477"/>
                </a:lnTo>
                <a:lnTo>
                  <a:pt x="0" y="5704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2816" tIns="78740" rIns="78740" bIns="78740" numCol="1" spcCol="1270" anchor="ctr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Where is the robot?</a:t>
            </a:r>
            <a:endParaRPr lang="uk-UA" sz="3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2495600" y="5519649"/>
            <a:ext cx="7617019" cy="570477"/>
          </a:xfrm>
          <a:custGeom>
            <a:avLst/>
            <a:gdLst>
              <a:gd name="connsiteX0" fmla="*/ 0 w 7617019"/>
              <a:gd name="connsiteY0" fmla="*/ 0 h 570477"/>
              <a:gd name="connsiteX1" fmla="*/ 7617019 w 7617019"/>
              <a:gd name="connsiteY1" fmla="*/ 0 h 570477"/>
              <a:gd name="connsiteX2" fmla="*/ 7617019 w 7617019"/>
              <a:gd name="connsiteY2" fmla="*/ 570477 h 570477"/>
              <a:gd name="connsiteX3" fmla="*/ 0 w 7617019"/>
              <a:gd name="connsiteY3" fmla="*/ 570477 h 570477"/>
              <a:gd name="connsiteX4" fmla="*/ 0 w 7617019"/>
              <a:gd name="connsiteY4" fmla="*/ 0 h 57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7019" h="570477">
                <a:moveTo>
                  <a:pt x="0" y="0"/>
                </a:moveTo>
                <a:lnTo>
                  <a:pt x="7617019" y="0"/>
                </a:lnTo>
                <a:lnTo>
                  <a:pt x="7617019" y="570477"/>
                </a:lnTo>
                <a:lnTo>
                  <a:pt x="0" y="5704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2816" tIns="78740" rIns="78740" bIns="78740" numCol="1" spcCol="1270" anchor="ctr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Where is the toy car?</a:t>
            </a:r>
            <a:endParaRPr lang="uk-UA" sz="3600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-4065779" y="19397"/>
            <a:ext cx="7601762" cy="7293488"/>
            <a:chOff x="-4094981" y="-217744"/>
            <a:chExt cx="7601762" cy="7293488"/>
          </a:xfrm>
        </p:grpSpPr>
        <p:sp>
          <p:nvSpPr>
            <p:cNvPr id="6" name="Арка 5"/>
            <p:cNvSpPr/>
            <p:nvPr/>
          </p:nvSpPr>
          <p:spPr>
            <a:xfrm>
              <a:off x="-4094981" y="-217744"/>
              <a:ext cx="7293488" cy="7293488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Овал 7"/>
            <p:cNvSpPr/>
            <p:nvPr/>
          </p:nvSpPr>
          <p:spPr>
            <a:xfrm>
              <a:off x="2109849" y="933703"/>
              <a:ext cx="713096" cy="713096"/>
            </a:xfrm>
            <a:prstGeom prst="ellipse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Овал 9"/>
            <p:cNvSpPr/>
            <p:nvPr/>
          </p:nvSpPr>
          <p:spPr>
            <a:xfrm>
              <a:off x="2579106" y="1789310"/>
              <a:ext cx="713096" cy="713096"/>
            </a:xfrm>
            <a:prstGeom prst="ellipse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Овал 11"/>
            <p:cNvSpPr/>
            <p:nvPr/>
          </p:nvSpPr>
          <p:spPr>
            <a:xfrm>
              <a:off x="2793685" y="2644918"/>
              <a:ext cx="713096" cy="713096"/>
            </a:xfrm>
            <a:prstGeom prst="ellipse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Овал 13"/>
            <p:cNvSpPr/>
            <p:nvPr/>
          </p:nvSpPr>
          <p:spPr>
            <a:xfrm>
              <a:off x="2793685" y="3499984"/>
              <a:ext cx="713096" cy="713096"/>
            </a:xfrm>
            <a:prstGeom prst="ellips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2579106" y="4355591"/>
              <a:ext cx="713096" cy="713096"/>
            </a:xfrm>
            <a:prstGeom prst="ellipse">
              <a:avLst/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2109849" y="5211199"/>
              <a:ext cx="713096" cy="713096"/>
            </a:xfrm>
            <a:prstGeom prst="ellipse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0" name="Заголовок 1"/>
          <p:cNvSpPr txBox="1">
            <a:spLocks/>
          </p:cNvSpPr>
          <p:nvPr/>
        </p:nvSpPr>
        <p:spPr>
          <a:xfrm>
            <a:off x="2989983" y="77672"/>
            <a:ext cx="5703324" cy="5797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Answer the questions</a:t>
            </a:r>
            <a:endParaRPr lang="ru-RU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9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608" y="332656"/>
            <a:ext cx="7315200" cy="3903712"/>
          </a:xfrm>
        </p:spPr>
        <p:txBody>
          <a:bodyPr>
            <a:noAutofit/>
          </a:bodyPr>
          <a:lstStyle/>
          <a:p>
            <a:pPr algn="ctr" defTabSz="914400">
              <a:spcBef>
                <a:spcPts val="1"/>
              </a:spcBef>
              <a:buNone/>
            </a:pPr>
            <a:r>
              <a:rPr lang="en-US" sz="13000" b="0" i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training</a:t>
            </a:r>
            <a:endParaRPr lang="ru-RU" sz="13000" b="0" i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7164288" cy="126876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7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36" y="260648"/>
            <a:ext cx="11953328" cy="5616624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en-US" sz="48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Objectives</a:t>
            </a:r>
            <a:r>
              <a:rPr lang="uk-UA" sz="4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endParaRPr lang="en-US" sz="4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revise and practice lexical units by pupils on the theme “A doll’s house!”; 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- 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  speaking, listening, writing, reading skills; 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- 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introduce and identify parts of house/furniture,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- 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position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objects;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- 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practice structure “There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is/are”;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- 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revise grammar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articles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a/an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the verb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to be,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prepositions of place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in, on, under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Educational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get pupils involved in conversation about  parts of house/furniture;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- 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 pupils’ knowledge about parts of house/furniture.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Developing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to develop pupils’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outlook about parts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house/furniture;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- to develop theatrical pedagogy.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1539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25" y="640668"/>
            <a:ext cx="8733160" cy="48729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59321" y="1211110"/>
            <a:ext cx="6873358" cy="3183909"/>
          </a:xfrm>
        </p:spPr>
        <p:txBody>
          <a:bodyPr>
            <a:normAutofit/>
          </a:bodyPr>
          <a:lstStyle/>
          <a:p>
            <a:r>
              <a:rPr lang="en-US" sz="9600" dirty="0" smtClean="0">
                <a:latin typeface="+mj-lt"/>
              </a:rPr>
              <a:t>Grammar</a:t>
            </a:r>
            <a:r>
              <a:rPr lang="en-US" sz="4800" dirty="0" smtClean="0">
                <a:latin typeface="+mj-lt"/>
              </a:rPr>
              <a:t> </a:t>
            </a:r>
            <a:endParaRPr lang="ru-RU" sz="48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" y="539880"/>
            <a:ext cx="825074" cy="968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493" y="840618"/>
            <a:ext cx="416144" cy="401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40" y="5503056"/>
            <a:ext cx="372494" cy="390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8" y="5010771"/>
            <a:ext cx="645282" cy="6452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73" y="1288728"/>
            <a:ext cx="435429" cy="4383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5726069"/>
            <a:ext cx="674234" cy="674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52" y="1183517"/>
            <a:ext cx="689834" cy="7016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13" y="5871145"/>
            <a:ext cx="332356" cy="3480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365" y="5317239"/>
            <a:ext cx="678255" cy="7957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509">
            <a:off x="10027607" y="2857723"/>
            <a:ext cx="1319550" cy="29002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8086">
            <a:off x="8853325" y="4076756"/>
            <a:ext cx="904353" cy="19876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45" y="3412672"/>
            <a:ext cx="1619015" cy="253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8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4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8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4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8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4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8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4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8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4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5" y="151410"/>
            <a:ext cx="11000283" cy="67065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744">
            <a:off x="10483362" y="1721334"/>
            <a:ext cx="1665083" cy="36596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050623" y="947400"/>
            <a:ext cx="7115050" cy="4766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6000" dirty="0" smtClean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    </a:t>
            </a:r>
            <a:r>
              <a:rPr lang="en-US" sz="6000" u="sng" dirty="0" smtClean="0">
                <a:ea typeface="Verdana" panose="020B0604030504040204" pitchFamily="34" charset="0"/>
                <a:cs typeface="Verdana" panose="020B0604030504040204" pitchFamily="34" charset="0"/>
              </a:rPr>
              <a:t>the verb </a:t>
            </a:r>
            <a:r>
              <a:rPr lang="en-US" sz="6000" u="sng" dirty="0" smtClean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“to be”</a:t>
            </a:r>
          </a:p>
          <a:p>
            <a:pPr algn="just">
              <a:lnSpc>
                <a:spcPct val="100000"/>
              </a:lnSpc>
            </a:pPr>
            <a:r>
              <a:rPr lang="en-US" sz="5800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 – am          they - are</a:t>
            </a:r>
          </a:p>
          <a:p>
            <a:pPr algn="just">
              <a:lnSpc>
                <a:spcPct val="100000"/>
              </a:lnSpc>
            </a:pPr>
            <a:r>
              <a:rPr lang="en-US" sz="5800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he – is         we - are</a:t>
            </a:r>
          </a:p>
          <a:p>
            <a:pPr algn="just">
              <a:lnSpc>
                <a:spcPct val="100000"/>
              </a:lnSpc>
            </a:pPr>
            <a:r>
              <a:rPr lang="en-US" sz="5800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she – is       you - are</a:t>
            </a:r>
          </a:p>
          <a:p>
            <a:pPr algn="just">
              <a:lnSpc>
                <a:spcPct val="100000"/>
              </a:lnSpc>
            </a:pPr>
            <a:r>
              <a:rPr lang="en-US" sz="5800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it – is </a:t>
            </a:r>
            <a:endParaRPr lang="ru-RU" sz="58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0761">
            <a:off x="9807869" y="3610586"/>
            <a:ext cx="1210787" cy="26611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1" y="718537"/>
            <a:ext cx="827711" cy="7703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1" y="1357265"/>
            <a:ext cx="435211" cy="43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7" y="3599349"/>
            <a:ext cx="547795" cy="5737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18" y="5833061"/>
            <a:ext cx="437421" cy="4221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97" y="1117044"/>
            <a:ext cx="473130" cy="4566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176" y="604119"/>
            <a:ext cx="693032" cy="7073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89" y="5829277"/>
            <a:ext cx="766685" cy="7135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75" y="4694214"/>
            <a:ext cx="733758" cy="74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224" y="-37495"/>
            <a:ext cx="7854696" cy="4489704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67" y="2527522"/>
            <a:ext cx="7953437" cy="4510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2889504"/>
            <a:ext cx="2000978" cy="3136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00" y="1384344"/>
            <a:ext cx="710972" cy="7256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72" y="5045083"/>
            <a:ext cx="657293" cy="7711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669" y="967309"/>
            <a:ext cx="481119" cy="4843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14" y="5606630"/>
            <a:ext cx="416453" cy="4192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1" y="3332125"/>
            <a:ext cx="391089" cy="4095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30" y="5045083"/>
            <a:ext cx="414623" cy="4342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1" y="680933"/>
            <a:ext cx="747851" cy="7707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79" y="4541526"/>
            <a:ext cx="355050" cy="3718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65" y="1301136"/>
            <a:ext cx="385530" cy="388135"/>
          </a:xfrm>
          <a:prstGeom prst="rect">
            <a:avLst/>
          </a:prstGeom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890033" y="3573016"/>
            <a:ext cx="3855174" cy="2738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8000" dirty="0" smtClean="0">
                <a:solidFill>
                  <a:schemeClr val="tx1"/>
                </a:solidFill>
                <a:latin typeface="+mj-lt"/>
              </a:rPr>
              <a:t>Articles</a:t>
            </a:r>
            <a:r>
              <a:rPr lang="en-US" sz="8000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8000" dirty="0" smtClean="0">
                <a:solidFill>
                  <a:srgbClr val="FF0000"/>
                </a:solidFill>
                <a:latin typeface="+mj-lt"/>
              </a:rPr>
              <a:t>a/an</a:t>
            </a:r>
            <a:endParaRPr sz="8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111690" y="668697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ea typeface="Verdana" panose="020B0604030504040204" pitchFamily="34" charset="0"/>
                <a:cs typeface="Verdana" panose="020B0604030504040204" pitchFamily="34" charset="0"/>
              </a:rPr>
              <a:t>Structure </a:t>
            </a:r>
          </a:p>
          <a:p>
            <a:r>
              <a:rPr lang="en-US" sz="7200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“There is/are”</a:t>
            </a:r>
            <a:endParaRPr lang="ru-RU" sz="72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53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404664"/>
            <a:ext cx="7200800" cy="1584176"/>
          </a:xfrm>
        </p:spPr>
        <p:txBody>
          <a:bodyPr>
            <a:noAutofit/>
          </a:bodyPr>
          <a:lstStyle/>
          <a:p>
            <a:r>
              <a:rPr lang="en-US" sz="1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play</a:t>
            </a:r>
            <a:endParaRPr lang="uk-UA" sz="1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60" y="1844824"/>
            <a:ext cx="5597769" cy="475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260648"/>
            <a:ext cx="9145016" cy="4752528"/>
          </a:xfrm>
        </p:spPr>
        <p:txBody>
          <a:bodyPr>
            <a:noAutofit/>
          </a:bodyPr>
          <a:lstStyle/>
          <a:p>
            <a:pPr algn="ctr"/>
            <a:r>
              <a:rPr lang="en-US" sz="9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 </a:t>
            </a:r>
            <a:br>
              <a:rPr lang="en-US" sz="9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bye!</a:t>
            </a:r>
            <a:endParaRPr lang="ru-RU" sz="9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2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1384" y="188640"/>
            <a:ext cx="7488832" cy="3168352"/>
          </a:xfrm>
        </p:spPr>
        <p:txBody>
          <a:bodyPr>
            <a:noAutofit/>
          </a:bodyPr>
          <a:lstStyle/>
          <a:p>
            <a:pPr algn="ctr" defTabSz="914400">
              <a:spcBef>
                <a:spcPts val="1"/>
              </a:spcBef>
              <a:buNone/>
            </a:pPr>
            <a:r>
              <a:rPr lang="en-US" sz="10000" b="1" i="1" dirty="0" smtClean="0">
                <a:solidFill>
                  <a:srgbClr val="C00000"/>
                </a:solidFill>
                <a:latin typeface="Times New Roman"/>
                <a:ea typeface="+mj-ea"/>
                <a:cs typeface="+mj-cs"/>
              </a:rPr>
              <a:t>Phonetic</a:t>
            </a:r>
            <a:br>
              <a:rPr lang="en-US" sz="10000" b="1" i="1" dirty="0" smtClean="0">
                <a:solidFill>
                  <a:srgbClr val="C00000"/>
                </a:solidFill>
                <a:latin typeface="Times New Roman"/>
                <a:ea typeface="+mj-ea"/>
                <a:cs typeface="+mj-cs"/>
              </a:rPr>
            </a:br>
            <a:r>
              <a:rPr lang="en-US" sz="10000" b="1" i="1" dirty="0" smtClean="0">
                <a:solidFill>
                  <a:srgbClr val="C00000"/>
                </a:solidFill>
                <a:latin typeface="Times New Roman"/>
                <a:ea typeface="+mj-ea"/>
                <a:cs typeface="+mj-cs"/>
              </a:rPr>
              <a:t> warm-up</a:t>
            </a:r>
            <a:endParaRPr lang="ru-RU" sz="10000" b="1" i="1" dirty="0">
              <a:solidFill>
                <a:srgbClr val="C00000"/>
              </a:solidFill>
              <a:latin typeface="Times New Roman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1028580" y="5013176"/>
            <a:ext cx="3915291" cy="1389529"/>
          </a:xfrm>
        </p:spPr>
        <p:txBody>
          <a:bodyPr>
            <a:noAutofit/>
          </a:bodyPr>
          <a:lstStyle/>
          <a:p>
            <a:pPr marL="0" indent="0" algn="l" defTabSz="914400">
              <a:spcBef>
                <a:spcPts val="1800"/>
              </a:spcBef>
              <a:buNone/>
            </a:pPr>
            <a:r>
              <a:rPr lang="en-US" sz="10000" dirty="0" smtClean="0">
                <a:solidFill>
                  <a:srgbClr val="404040"/>
                </a:solidFill>
                <a:latin typeface="+mj-lt"/>
              </a:rPr>
              <a:t> sheep</a:t>
            </a:r>
            <a:endParaRPr lang="ru-RU" sz="10000" i="0" dirty="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8000" dirty="0" smtClean="0">
                <a:solidFill>
                  <a:srgbClr val="404040"/>
                </a:solidFill>
                <a:latin typeface="Times New Roman" panose="02020603050405020304"/>
              </a:rPr>
              <a:t>   </a:t>
            </a:r>
            <a:r>
              <a:rPr lang="en-US" sz="10800" dirty="0" smtClean="0">
                <a:solidFill>
                  <a:srgbClr val="404040"/>
                </a:solidFill>
                <a:latin typeface="Times New Roman" panose="02020603050405020304"/>
              </a:rPr>
              <a:t>rabbit</a:t>
            </a:r>
            <a:endParaRPr lang="ru-RU" sz="10800" b="0" i="0" dirty="0">
              <a:solidFill>
                <a:srgbClr val="404040"/>
              </a:solidFill>
              <a:latin typeface="Arial"/>
            </a:endParaRPr>
          </a:p>
        </p:txBody>
      </p:sp>
      <p:pic>
        <p:nvPicPr>
          <p:cNvPr id="1034" name="Picture 10" descr="Результат пошуку зображень за запитом &quot;sheep cartoon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61" y="1700808"/>
            <a:ext cx="3600000" cy="239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124744"/>
            <a:ext cx="2520280" cy="36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sz="10000" dirty="0" smtClean="0">
                <a:solidFill>
                  <a:srgbClr val="404040"/>
                </a:solidFill>
                <a:latin typeface="Times New Roman" panose="02020603050405020304"/>
              </a:rPr>
              <a:t>balloon</a:t>
            </a:r>
            <a:endParaRPr lang="ru-RU" sz="10000" dirty="0">
              <a:solidFill>
                <a:srgbClr val="404040"/>
              </a:solidFill>
              <a:latin typeface="Times New Roman" panose="02020603050405020304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sz="10000" dirty="0" smtClean="0">
                <a:solidFill>
                  <a:srgbClr val="404040"/>
                </a:solidFill>
                <a:latin typeface="Times New Roman" panose="02020603050405020304"/>
              </a:rPr>
              <a:t> queen</a:t>
            </a:r>
            <a:endParaRPr lang="ru-RU" sz="10000" dirty="0">
              <a:solidFill>
                <a:srgbClr val="404040"/>
              </a:solidFill>
              <a:latin typeface="Times New Roman" panose="02020603050405020304"/>
            </a:endParaRPr>
          </a:p>
        </p:txBody>
      </p:sp>
      <p:pic>
        <p:nvPicPr>
          <p:cNvPr id="2050" name="Picture 2" descr="Результат пошуку зображень за запитом &quot;ballon cartoon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1" r="13631"/>
          <a:stretch/>
        </p:blipFill>
        <p:spPr bwMode="auto">
          <a:xfrm>
            <a:off x="1847528" y="1208162"/>
            <a:ext cx="2520280" cy="35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1052736"/>
            <a:ext cx="2730932" cy="376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1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sz="10000" dirty="0" smtClean="0">
                <a:solidFill>
                  <a:srgbClr val="404040"/>
                </a:solidFill>
                <a:latin typeface="Times New Roman" panose="02020603050405020304"/>
              </a:rPr>
              <a:t>teacher</a:t>
            </a:r>
            <a:endParaRPr lang="ru-RU" sz="10000" dirty="0">
              <a:solidFill>
                <a:srgbClr val="404040"/>
              </a:solidFill>
              <a:latin typeface="Times New Roman" panose="02020603050405020304"/>
            </a:endParaRPr>
          </a:p>
          <a:p>
            <a:pPr marL="0" indent="0" algn="l" defTabSz="914400">
              <a:spcBef>
                <a:spcPts val="1800"/>
              </a:spcBef>
              <a:buNone/>
            </a:pPr>
            <a:endParaRPr lang="ru-RU" sz="1800" b="0" i="0" dirty="0">
              <a:solidFill>
                <a:srgbClr val="40404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sz="10000" dirty="0" smtClean="0">
                <a:solidFill>
                  <a:srgbClr val="404040"/>
                </a:solidFill>
                <a:latin typeface="Times New Roman" panose="02020603050405020304"/>
              </a:rPr>
              <a:t>pupil</a:t>
            </a:r>
            <a:endParaRPr lang="ru-RU" sz="10000" dirty="0">
              <a:solidFill>
                <a:srgbClr val="404040"/>
              </a:solidFill>
              <a:latin typeface="Times New Roman" panose="02020603050405020304"/>
            </a:endParaRPr>
          </a:p>
          <a:p>
            <a:pPr marL="0" indent="0" algn="l" defTabSz="914400">
              <a:spcBef>
                <a:spcPts val="1800"/>
              </a:spcBef>
              <a:buNone/>
            </a:pPr>
            <a:endParaRPr lang="ru-RU" sz="1800" b="0" i="0" dirty="0">
              <a:solidFill>
                <a:srgbClr val="40404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3076" name="Picture 4" descr="Результат пошуку зображень за запитом &quot;teacher cartoo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41" y="1052736"/>
            <a:ext cx="3600400" cy="38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102994"/>
            <a:ext cx="2016224" cy="382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5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sz="10000" dirty="0" smtClean="0">
                <a:solidFill>
                  <a:srgbClr val="404040"/>
                </a:solidFill>
                <a:latin typeface="Times New Roman" panose="02020603050405020304"/>
              </a:rPr>
              <a:t>kite</a:t>
            </a:r>
            <a:endParaRPr lang="ru-RU" sz="10000" dirty="0">
              <a:solidFill>
                <a:srgbClr val="404040"/>
              </a:solidFill>
              <a:latin typeface="Times New Roman" panose="02020603050405020304"/>
            </a:endParaRPr>
          </a:p>
          <a:p>
            <a:pPr marL="0" indent="0" algn="l" defTabSz="914400">
              <a:spcBef>
                <a:spcPts val="1800"/>
              </a:spcBef>
              <a:buNone/>
            </a:pPr>
            <a:endParaRPr lang="ru-RU" sz="1800" b="0" i="0" dirty="0">
              <a:solidFill>
                <a:srgbClr val="40404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sz="10000" dirty="0" smtClean="0">
                <a:solidFill>
                  <a:srgbClr val="404040"/>
                </a:solidFill>
                <a:latin typeface="Times New Roman" panose="02020603050405020304"/>
              </a:rPr>
              <a:t>ball</a:t>
            </a:r>
            <a:endParaRPr lang="ru-RU" sz="10000" dirty="0">
              <a:solidFill>
                <a:srgbClr val="404040"/>
              </a:solidFill>
              <a:latin typeface="Times New Roman" panose="02020603050405020304"/>
            </a:endParaRPr>
          </a:p>
          <a:p>
            <a:pPr marL="0" indent="0" algn="l" defTabSz="914400">
              <a:spcBef>
                <a:spcPts val="1800"/>
              </a:spcBef>
              <a:buNone/>
            </a:pPr>
            <a:endParaRPr lang="ru-RU" sz="1800" b="0" i="0" dirty="0">
              <a:solidFill>
                <a:srgbClr val="40404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4098" name="Picture 2" descr="Результат пошуку зображень за запитом &quot;kite cartoo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412776"/>
            <a:ext cx="3024336" cy="298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Результат пошуку зображень за запитом &quot;ball cartoo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611346"/>
            <a:ext cx="2793703" cy="279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00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sz="10000" dirty="0" smtClean="0">
                <a:solidFill>
                  <a:srgbClr val="404040"/>
                </a:solidFill>
                <a:latin typeface="Times New Roman" panose="02020603050405020304"/>
              </a:rPr>
              <a:t>mouse</a:t>
            </a:r>
            <a:endParaRPr lang="ru-RU" sz="10000" dirty="0">
              <a:solidFill>
                <a:srgbClr val="404040"/>
              </a:solidFill>
              <a:latin typeface="Times New Roman" panose="02020603050405020304"/>
            </a:endParaRPr>
          </a:p>
          <a:p>
            <a:pPr marL="0" indent="0" algn="l" defTabSz="914400">
              <a:spcBef>
                <a:spcPts val="1800"/>
              </a:spcBef>
              <a:buNone/>
            </a:pPr>
            <a:endParaRPr lang="ru-RU" sz="1800" b="0" i="0" dirty="0">
              <a:solidFill>
                <a:srgbClr val="40404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sz="10000" dirty="0" smtClean="0">
                <a:solidFill>
                  <a:srgbClr val="404040"/>
                </a:solidFill>
                <a:latin typeface="Times New Roman" panose="02020603050405020304"/>
              </a:rPr>
              <a:t>cheese</a:t>
            </a:r>
            <a:endParaRPr lang="ru-RU" sz="10000" dirty="0">
              <a:solidFill>
                <a:srgbClr val="404040"/>
              </a:solidFill>
              <a:latin typeface="Times New Roman" panose="02020603050405020304"/>
            </a:endParaRPr>
          </a:p>
          <a:p>
            <a:pPr marL="0" indent="0" algn="l" defTabSz="914400">
              <a:spcBef>
                <a:spcPts val="1800"/>
              </a:spcBef>
              <a:buNone/>
            </a:pPr>
            <a:endParaRPr lang="ru-RU" sz="1800" b="0" i="0" dirty="0">
              <a:solidFill>
                <a:srgbClr val="40404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5122" name="Picture 2" descr="Пов’язане зображ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124744"/>
            <a:ext cx="2664296" cy="374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Результат пошуку зображень за запитом &quot;cheese carto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6" name="Picture 6" descr="Результат пошуку зображень за запитом &quot;cheese cartoo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700808"/>
            <a:ext cx="3754877" cy="26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75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360" y="908720"/>
            <a:ext cx="8136904" cy="3934544"/>
          </a:xfrm>
        </p:spPr>
        <p:txBody>
          <a:bodyPr>
            <a:noAutofit/>
          </a:bodyPr>
          <a:lstStyle/>
          <a:p>
            <a:pPr algn="ctr"/>
            <a:r>
              <a:rPr lang="en-US" sz="15000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Warming up</a:t>
            </a:r>
            <a:endParaRPr lang="ru-RU" sz="15000" b="0" i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0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Юные друзья: 16 x 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ldrenFriends_16x9_TP103896100" id="{5BC9014A-E680-4FF1-919A-F7F2C69FAA43}" vid="{DDBB3E06-5751-4A11-9985-9F8449818303}"/>
    </a:ext>
  </a:extLst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/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E5AFE9A-981F-4E09-85F3-1AFBD1D58921}" vid="{31978A82-DAA1-43A8-A6C4-41B43BC4DF01}"/>
    </a:ext>
  </a:extLst>
</a:theme>
</file>

<file path=ppt/theme/theme1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/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E5AFE9A-981F-4E09-85F3-1AFBD1D58921}" vid="{31978A82-DAA1-43A8-A6C4-41B43BC4DF01}"/>
    </a:ext>
  </a:extLst>
</a:theme>
</file>

<file path=ppt/theme/theme1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909083B-3485-49E7-BBE7-EFD488C62F99}" vid="{B57F6697-5DA8-422E-86BF-20B69A74A1E0}"/>
    </a:ext>
  </a:extLst>
</a:theme>
</file>

<file path=ppt/theme/theme4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.potx" id="{8A6F2D2F-6FDF-40AD-A2FC-E20AC28411A7}" vid="{0B84DAD3-D477-4488-8A04-91C293FC61C2}"/>
    </a:ext>
  </a:extLst>
</a:theme>
</file>

<file path=ppt/theme/theme5.xml><?xml version="1.0" encoding="utf-8"?>
<a:theme xmlns:a="http://schemas.openxmlformats.org/drawingml/2006/main" name="1_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.potx" id="{8A6F2D2F-6FDF-40AD-A2FC-E20AC28411A7}" vid="{0B84DAD3-D477-4488-8A04-91C293FC61C2}"/>
    </a:ext>
  </a:extLst>
</a:theme>
</file>

<file path=ppt/theme/theme6.xml><?xml version="1.0" encoding="utf-8"?>
<a:theme xmlns:a="http://schemas.openxmlformats.org/drawingml/2006/main" name="2_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.potx" id="{8A6F2D2F-6FDF-40AD-A2FC-E20AC28411A7}" vid="{0B84DAD3-D477-4488-8A04-91C293FC61C2}"/>
    </a:ext>
  </a:extLst>
</a:theme>
</file>

<file path=ppt/theme/theme7.xml><?xml version="1.0" encoding="utf-8"?>
<a:theme xmlns:a="http://schemas.openxmlformats.org/drawingml/2006/main" name="3_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.potx" id="{8A6F2D2F-6FDF-40AD-A2FC-E20AC28411A7}" vid="{0B84DAD3-D477-4488-8A04-91C293FC61C2}"/>
    </a:ext>
  </a:extLst>
</a:theme>
</file>

<file path=ppt/theme/theme8.xml><?xml version="1.0" encoding="utf-8"?>
<a:theme xmlns:a="http://schemas.openxmlformats.org/drawingml/2006/main" name="4_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.potx" id="{8A6F2D2F-6FDF-40AD-A2FC-E20AC28411A7}" vid="{0B84DAD3-D477-4488-8A04-91C293FC61C2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/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E5AFE9A-981F-4E09-85F3-1AFBD1D58921}" vid="{31978A82-DAA1-43A8-A6C4-41B43BC4DF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A8AACB3-7C2F-4C41-87DA-F69B5E3DE3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в стиле школьного двора, альбом (широкоэкранный)</Template>
  <TotalTime>0</TotalTime>
  <Words>258</Words>
  <Application>Microsoft Office PowerPoint</Application>
  <PresentationFormat>Широкоэкранный</PresentationFormat>
  <Paragraphs>52</Paragraphs>
  <Slides>24</Slides>
  <Notes>3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24</vt:i4>
      </vt:variant>
    </vt:vector>
  </HeadingPairs>
  <TitlesOfParts>
    <vt:vector size="42" baseType="lpstr">
      <vt:lpstr>Arial</vt:lpstr>
      <vt:lpstr>Cambria</vt:lpstr>
      <vt:lpstr>Euphemia</vt:lpstr>
      <vt:lpstr>Segoe Print</vt:lpstr>
      <vt:lpstr>Times New Roman</vt:lpstr>
      <vt:lpstr>Verdana</vt:lpstr>
      <vt:lpstr>Wingdings</vt:lpstr>
      <vt:lpstr>Юные друзья: 16 x 9</vt:lpstr>
      <vt:lpstr>Back to School 16x9</vt:lpstr>
      <vt:lpstr>Children Happy 16x9</vt:lpstr>
      <vt:lpstr>Nature Illustration 16x9</vt:lpstr>
      <vt:lpstr>1_Nature Illustration 16x9</vt:lpstr>
      <vt:lpstr>2_Nature Illustration 16x9</vt:lpstr>
      <vt:lpstr>3_Nature Illustration 16x9</vt:lpstr>
      <vt:lpstr>4_Nature Illustration 16x9</vt:lpstr>
      <vt:lpstr>Тема Office</vt:lpstr>
      <vt:lpstr>1_Тема Office</vt:lpstr>
      <vt:lpstr>2_Тема Office</vt:lpstr>
      <vt:lpstr>My house. </vt:lpstr>
      <vt:lpstr>  </vt:lpstr>
      <vt:lpstr>Phonetic  warm-up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Listening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Physical training</vt:lpstr>
      <vt:lpstr>Grammar </vt:lpstr>
      <vt:lpstr>Презентация PowerPoint</vt:lpstr>
      <vt:lpstr>Презентация PowerPoint</vt:lpstr>
      <vt:lpstr>Role play</vt:lpstr>
      <vt:lpstr>Have a nice day!  Good bye!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2016-12-12T20:25:01Z</dcterms:created>
  <dcterms:modified xsi:type="dcterms:W3CDTF">2017-02-22T22:14:46Z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</Properties>
</file>