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6" r:id="rId2"/>
    <p:sldId id="261" r:id="rId3"/>
    <p:sldId id="260" r:id="rId4"/>
    <p:sldId id="257" r:id="rId5"/>
    <p:sldId id="274" r:id="rId6"/>
    <p:sldId id="262" r:id="rId7"/>
    <p:sldId id="263" r:id="rId8"/>
    <p:sldId id="258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5" r:id="rId17"/>
    <p:sldId id="271" r:id="rId18"/>
    <p:sldId id="272" r:id="rId19"/>
    <p:sldId id="259" r:id="rId20"/>
    <p:sldId id="273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37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CCA031-AECD-4F17-804E-D6AC2581FE7D}" type="datetimeFigureOut">
              <a:rPr lang="ru-RU" smtClean="0"/>
              <a:pPr/>
              <a:t>15.02.2017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09BD3A-8D56-4CED-BA3F-FDC0FFEB003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09BD3A-8D56-4CED-BA3F-FDC0FFEB0034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/>
              <a:pPr/>
              <a:t>15.02.2017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/>
              <a:pPr/>
              <a:t>15.02.2017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/>
              <a:pPr/>
              <a:t>15.02.2017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/>
              <a:pPr/>
              <a:t>15.02.2017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/>
              <a:pPr/>
              <a:t>15.02.2017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/>
              <a:pPr/>
              <a:t>15.02.2017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/>
              <a:pPr/>
              <a:t>15.02.2017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/>
              <a:pPr/>
              <a:t>15.02.2017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/>
              <a:pPr/>
              <a:t>15.02.2017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/>
              <a:pPr/>
              <a:t>15.02.2017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/>
              <a:pPr/>
              <a:t>15.02.2017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0D9DB2F-7F9D-4C20-A70B-4E25769ED2AD}" type="datetimeFigureOut">
              <a:rPr lang="ru-RU" smtClean="0"/>
              <a:pPr/>
              <a:t>15.02.2017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E244261-60F6-4B48-B176-0250C824E6A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1\Desktop\&#1074;&#1089;&#1077;%20&#1076;&#1083;&#1103;%20&#1084;&#1091;&#1079;&#1077;&#1081;&#1085;&#1086;&#1081;%20&#1088;&#1072;&#1073;&#1086;&#1090;&#1099;\&#1058;&#1110;&#1085;&#1072;%20&#1050;&#1072;&#1088;&#1086;&#1083;&#1100;%20&#1090;&#1072;%20&#1043;&#1086;&#1083;&#1086;&#1089;.%20&#1044;&#1110;&#1090;&#1080;%20-%20&#1059;&#1082;&#1088;&#1072;&#1111;&#1085;&#1072;%20&#1094;&#1077;%20&#1090;&#1080;%20&#1050;&#1072;&#1088;&#1072;&#1086;&#1082;&#1077;.mp3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&#1084;&#1091;&#1079;&#1099;&#1082;&#1072;\&#1084;&#1080;&#1085;&#1091;&#1089;&#1086;&#1074;&#1082;&#1080;\8951_&#1059;&#1063;&#1040;&#1058;%20&#1042;%20&#1064;&#1050;&#1054;&#1051;&#1045;%20(-).mp3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&#1084;&#1091;&#1079;&#1099;&#1082;&#1072;\&#1084;&#1080;&#1085;&#1091;&#1089;&#1086;&#1074;&#1082;&#1080;\8951_&#1059;&#1063;&#1040;&#1058;%20&#1042;%20&#1064;&#1050;&#1054;&#1051;&#1045;%20(-).mp3" TargetMode="Externa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&#1084;&#1091;&#1079;&#1099;&#1082;&#1072;\&#1084;&#1080;&#1085;&#1091;&#1089;&#1086;&#1074;&#1082;&#1080;\&#1055;&#1072;&#1090;&#1088;&#1080;&#1086;&#1090;&#1080;&#1095;&#1077;&#1089;&#1082;&#1080;&#1077;%20-%20&#1041;&#1072;&#1083;&#1072;&#1083;&#1076;&#1072;%20&#1086;%20&#1089;&#1086;&#1083;&#1076;&#1072;&#1090;&#1077;%20(&#1052;&#1080;&#1085;&#1091;&#1089;&#1086;&#1074;&#1082;&#1072;).mp3" TargetMode="Externa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1\Downloads\Makovskaya_Liza_-_Zakaty_alye_minus_karaoke_po_gromche.mp3" TargetMode="Externa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14.jpeg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1\Desktop\&#1074;&#1089;&#1077;%20&#1076;&#1083;&#1103;%20&#1084;&#1091;&#1079;&#1077;&#1081;&#1085;&#1086;&#1081;%20&#1088;&#1072;&#1073;&#1086;&#1090;&#1099;\&#1058;&#1110;&#1085;&#1072;%20&#1050;&#1072;&#1088;&#1086;&#1083;&#1100;%20&#1090;&#1072;%20&#1043;&#1086;&#1083;&#1086;&#1089;.%20&#1044;&#1110;&#1090;&#1080;%20-%20&#1059;&#1082;&#1088;&#1072;&#1111;&#1085;&#1072;%20&#1094;&#1077;%20&#1090;&#1080;%20&#1050;&#1072;&#1088;&#1072;&#1086;&#1082;&#1077;.mp4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1\Desktop\&#1074;&#1089;&#1077;%20&#1076;&#1083;&#1103;%20&#1084;&#1091;&#1079;&#1077;&#1081;&#1085;&#1086;&#1081;%20&#1088;&#1072;&#1073;&#1086;&#1090;&#1099;\&#1076;&#1074;&#1077;&#1088;&#1100;.mp4" TargetMode="Externa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&#1057;&#1054;&#1051;&#1054;&#1042;&#1045;&#1049;&#1050;&#1054;%20&#1073;&#1077;&#1082;.mp3" TargetMode="Externa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1\Desktop\&#1074;&#1089;&#1077;%20&#1076;&#1083;&#1103;%20&#1084;&#1091;&#1079;&#1077;&#1081;&#1085;&#1086;&#1081;%20&#1088;&#1072;&#1073;&#1086;&#1090;&#1099;\&#1084;&#1072;&#1083;&#1100;&#1074;&#1080;\&#1042;&#1110;&#1082;&#1090;&#1086;&#1088;%20&#1055;&#1072;&#1074;&#1083;&#1110;&#1082;%20-%20&#1064;&#1082;&#1110;&#1083;&#1100;&#1085;&#1080;&#1081;%20&#1074;&#1072;&#1083;&#1100;&#1089;.mp3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79712" y="3284984"/>
            <a:ext cx="5184576" cy="882119"/>
          </a:xfrm>
        </p:spPr>
        <p:txBody>
          <a:bodyPr/>
          <a:lstStyle/>
          <a:p>
            <a:pPr algn="ctr"/>
            <a:r>
              <a:rPr lang="uk-UA" dirty="0" smtClean="0"/>
              <a:t>Музей історії </a:t>
            </a:r>
            <a:r>
              <a:rPr lang="uk-UA" dirty="0" err="1" smtClean="0"/>
              <a:t>смт.Новоекономічне</a:t>
            </a:r>
            <a:endParaRPr lang="uk-UA" dirty="0" smtClean="0"/>
          </a:p>
          <a:p>
            <a:pPr algn="ctr"/>
            <a:r>
              <a:rPr lang="uk-UA" dirty="0" err="1" smtClean="0"/>
              <a:t>“Краєзнавча</a:t>
            </a:r>
            <a:r>
              <a:rPr lang="uk-UA" dirty="0" smtClean="0"/>
              <a:t> </a:t>
            </a:r>
            <a:r>
              <a:rPr lang="uk-UA" dirty="0" err="1" smtClean="0"/>
              <a:t>світлиця”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19672" y="188640"/>
            <a:ext cx="5976664" cy="2664296"/>
          </a:xfrm>
        </p:spPr>
        <p:txBody>
          <a:bodyPr/>
          <a:lstStyle/>
          <a:p>
            <a:pPr marL="182880" indent="0" algn="ctr">
              <a:buNone/>
            </a:pPr>
            <a:r>
              <a:rPr lang="ru-RU" dirty="0" smtClean="0"/>
              <a:t>Музей</a:t>
            </a:r>
            <a:r>
              <a:rPr lang="uk-UA" dirty="0" smtClean="0"/>
              <a:t> зупиняє минуле та кличе в майбутнє…</a:t>
            </a:r>
            <a:endParaRPr lang="ru-RU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-31259" y="0"/>
            <a:ext cx="1722939" cy="6830624"/>
            <a:chOff x="-31259" y="0"/>
            <a:chExt cx="1722939" cy="6830624"/>
          </a:xfrm>
        </p:grpSpPr>
        <p:pic>
          <p:nvPicPr>
            <p:cNvPr id="1026" name="Picture 2" descr="C:\Users\ТОЛЯ\Desktop\5555555555\stock-vector-vector-illustration-of-ukrainian-national-pattern-ornament-eps-105031679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546" b="8855"/>
            <a:stretch/>
          </p:blipFill>
          <p:spPr bwMode="auto">
            <a:xfrm rot="5400000">
              <a:off x="-308225" y="276968"/>
              <a:ext cx="2276874" cy="172293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C:\Users\ТОЛЯ\Desktop\5555555555\stock-vector-vector-illustration-of-ukrainian-national-pattern-ornament-eps-105031679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546" b="8855"/>
            <a:stretch/>
          </p:blipFill>
          <p:spPr bwMode="auto">
            <a:xfrm rot="5400000">
              <a:off x="-308226" y="2553843"/>
              <a:ext cx="2276874" cy="172293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 descr="C:\Users\ТОЛЯ\Desktop\5555555555\stock-vector-vector-illustration-of-ukrainian-national-pattern-ornament-eps-105031679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546" b="8855"/>
            <a:stretch/>
          </p:blipFill>
          <p:spPr bwMode="auto">
            <a:xfrm rot="5400000">
              <a:off x="-308227" y="4830718"/>
              <a:ext cx="2276874" cy="172293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Группа 26"/>
          <p:cNvGrpSpPr/>
          <p:nvPr/>
        </p:nvGrpSpPr>
        <p:grpSpPr>
          <a:xfrm>
            <a:off x="7421061" y="27376"/>
            <a:ext cx="1722939" cy="6830624"/>
            <a:chOff x="-31259" y="0"/>
            <a:chExt cx="1722939" cy="6830624"/>
          </a:xfrm>
        </p:grpSpPr>
        <p:pic>
          <p:nvPicPr>
            <p:cNvPr id="28" name="Picture 2" descr="C:\Users\ТОЛЯ\Desktop\5555555555\stock-vector-vector-illustration-of-ukrainian-national-pattern-ornament-eps-105031679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546" b="8855"/>
            <a:stretch/>
          </p:blipFill>
          <p:spPr bwMode="auto">
            <a:xfrm rot="5400000">
              <a:off x="-308225" y="276968"/>
              <a:ext cx="2276874" cy="172293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 descr="C:\Users\ТОЛЯ\Desktop\5555555555\stock-vector-vector-illustration-of-ukrainian-national-pattern-ornament-eps-105031679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546" b="8855"/>
            <a:stretch/>
          </p:blipFill>
          <p:spPr bwMode="auto">
            <a:xfrm rot="5400000">
              <a:off x="-308226" y="2553843"/>
              <a:ext cx="2276874" cy="172293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 descr="C:\Users\ТОЛЯ\Desktop\5555555555\stock-vector-vector-illustration-of-ukrainian-national-pattern-ornament-eps-105031679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546" b="8855"/>
            <a:stretch/>
          </p:blipFill>
          <p:spPr bwMode="auto">
            <a:xfrm rot="5400000">
              <a:off x="-308227" y="4830718"/>
              <a:ext cx="2276874" cy="172293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1" name="Picture 2" descr="C:\Users\ТОЛЯ\Desktop\5555555555\ukraine-mai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046" y="4420392"/>
            <a:ext cx="3603986" cy="2437608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ТОЛЯ\Desktop\5555555555\ukraine-mai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27984" y="4393016"/>
            <a:ext cx="3452798" cy="2437608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Тіна Кароль та Голос. Діти - Україна це ти Караоке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5292080" y="6165304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20432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62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20170131_090739.jpg"/>
          <p:cNvPicPr>
            <a:picLocks noGrp="1" noChangeAspect="1"/>
          </p:cNvPicPr>
          <p:nvPr>
            <p:ph sz="quarter" idx="13"/>
          </p:nvPr>
        </p:nvPicPr>
        <p:blipFill>
          <a:blip r:embed="rId3" cstate="print"/>
          <a:stretch>
            <a:fillRect/>
          </a:stretch>
        </p:blipFill>
        <p:spPr>
          <a:xfrm>
            <a:off x="4644008" y="188640"/>
            <a:ext cx="4262462" cy="5683282"/>
          </a:xfrm>
        </p:spPr>
      </p:pic>
      <p:pic>
        <p:nvPicPr>
          <p:cNvPr id="5" name="Рисунок 4" descr="IMG_20170131_09075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980728"/>
            <a:ext cx="4248472" cy="5664629"/>
          </a:xfrm>
          <a:prstGeom prst="rect">
            <a:avLst/>
          </a:prstGeom>
        </p:spPr>
      </p:pic>
      <p:pic>
        <p:nvPicPr>
          <p:cNvPr id="6" name="8951_УЧАТ В ШКОЛЕ (-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1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805264"/>
            <a:ext cx="8712968" cy="1052736"/>
          </a:xfrm>
        </p:spPr>
        <p:txBody>
          <a:bodyPr/>
          <a:lstStyle/>
          <a:p>
            <a:r>
              <a:rPr lang="uk-UA" dirty="0" err="1" smtClean="0"/>
              <a:t>Новоекономічна</a:t>
            </a:r>
            <a:r>
              <a:rPr lang="uk-UA" dirty="0" smtClean="0"/>
              <a:t> ЗОШ І-ІІІ ст.</a:t>
            </a:r>
            <a:endParaRPr lang="ru-RU" dirty="0"/>
          </a:p>
        </p:txBody>
      </p:sp>
      <p:pic>
        <p:nvPicPr>
          <p:cNvPr id="4" name="Содержимое 3" descr="PyItTkVLqcc.jpg"/>
          <p:cNvPicPr>
            <a:picLocks noGrp="1" noChangeAspect="1"/>
          </p:cNvPicPr>
          <p:nvPr>
            <p:ph sz="quarter" idx="13"/>
          </p:nvPr>
        </p:nvPicPr>
        <p:blipFill>
          <a:blip r:embed="rId3" cstate="print"/>
          <a:stretch>
            <a:fillRect/>
          </a:stretch>
        </p:blipFill>
        <p:spPr>
          <a:xfrm>
            <a:off x="395537" y="188640"/>
            <a:ext cx="8523906" cy="5688632"/>
          </a:xfrm>
        </p:spPr>
      </p:pic>
      <p:pic>
        <p:nvPicPr>
          <p:cNvPr id="5" name="8951_УЧАТ В ШКОЛЕ (-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460432" y="472514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ЛОГОТИП МУЗЕЯ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8712968" cy="637592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ЭМБЛЕМА МУЗЕЯ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6480720" cy="6503015"/>
          </a:xfrm>
        </p:spPr>
      </p:pic>
      <p:pic>
        <p:nvPicPr>
          <p:cNvPr id="5" name="Рисунок 4" descr="fT8nsxRBBV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170131_090851.jpg"/>
          <p:cNvPicPr>
            <a:picLocks noGrp="1" noChangeAspect="1"/>
          </p:cNvPicPr>
          <p:nvPr>
            <p:ph sz="quarter" idx="13"/>
          </p:nvPr>
        </p:nvPicPr>
        <p:blipFill>
          <a:blip r:embed="rId3" cstate="print"/>
          <a:stretch>
            <a:fillRect/>
          </a:stretch>
        </p:blipFill>
        <p:spPr>
          <a:xfrm>
            <a:off x="251520" y="188640"/>
            <a:ext cx="8712968" cy="6534726"/>
          </a:xfrm>
        </p:spPr>
      </p:pic>
      <p:pic>
        <p:nvPicPr>
          <p:cNvPr id="6" name="Патриотические - Балалда о солдате (Минусовка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170131_091015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323528" y="188640"/>
            <a:ext cx="8593823" cy="644536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88640"/>
            <a:ext cx="8640960" cy="6480720"/>
          </a:xfrm>
          <a:prstGeom prst="rect">
            <a:avLst/>
          </a:prstGeom>
        </p:spPr>
      </p:pic>
      <p:pic>
        <p:nvPicPr>
          <p:cNvPr id="4" name="Рисунок 3" descr="0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466344"/>
            <a:ext cx="8640960" cy="6203016"/>
          </a:xfrm>
          <a:prstGeom prst="rect">
            <a:avLst/>
          </a:prstGeom>
        </p:spPr>
      </p:pic>
      <p:pic>
        <p:nvPicPr>
          <p:cNvPr id="5" name="Рисунок 4" descr="01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134634"/>
            <a:ext cx="8640960" cy="6480720"/>
          </a:xfrm>
          <a:prstGeom prst="rect">
            <a:avLst/>
          </a:prstGeom>
        </p:spPr>
      </p:pic>
      <p:pic>
        <p:nvPicPr>
          <p:cNvPr id="7" name="Рисунок 6" descr="Фото047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134634"/>
            <a:ext cx="8784976" cy="6534726"/>
          </a:xfrm>
          <a:prstGeom prst="rect">
            <a:avLst/>
          </a:prstGeom>
        </p:spPr>
      </p:pic>
      <p:pic>
        <p:nvPicPr>
          <p:cNvPr id="8" name="Рисунок 7" descr="Фото048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134634"/>
            <a:ext cx="8784976" cy="6588732"/>
          </a:xfrm>
          <a:prstGeom prst="rect">
            <a:avLst/>
          </a:prstGeom>
        </p:spPr>
      </p:pic>
      <p:pic>
        <p:nvPicPr>
          <p:cNvPr id="9" name="Рисунок 8" descr="01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134634"/>
            <a:ext cx="8784976" cy="6588732"/>
          </a:xfrm>
          <a:prstGeom prst="rect">
            <a:avLst/>
          </a:prstGeom>
        </p:spPr>
      </p:pic>
      <p:pic>
        <p:nvPicPr>
          <p:cNvPr id="10" name="Makovskaya_Liza_-_Zakaty_alye_minus_karaoke_po_gromch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000"/>
                            </p:stCondLst>
                            <p:childTnLst>
                              <p:par>
                                <p:cTn id="2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8000"/>
                            </p:stCondLst>
                            <p:childTnLst>
                              <p:par>
                                <p:cTn id="3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170131_090803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4806534" cy="6408712"/>
          </a:xfrm>
        </p:spPr>
      </p:pic>
      <p:pic>
        <p:nvPicPr>
          <p:cNvPr id="5" name="Рисунок 4" descr="IMG_20170131_0908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2" y="188640"/>
            <a:ext cx="4788024" cy="63840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20170131_090927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251520" y="188641"/>
            <a:ext cx="4752528" cy="6336704"/>
          </a:xfrm>
        </p:spPr>
      </p:pic>
      <p:pic>
        <p:nvPicPr>
          <p:cNvPr id="5" name="Рисунок 4" descr="IMG_20170131_0910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9872" y="2348880"/>
            <a:ext cx="5568619" cy="417646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3888" y="404664"/>
            <a:ext cx="5580112" cy="1944216"/>
          </a:xfrm>
        </p:spPr>
        <p:txBody>
          <a:bodyPr/>
          <a:lstStyle/>
          <a:p>
            <a:r>
              <a:rPr lang="uk-UA" dirty="0" smtClean="0"/>
              <a:t>Учасник бойових дій </a:t>
            </a:r>
            <a:r>
              <a:rPr lang="uk-UA" dirty="0" err="1" smtClean="0"/>
              <a:t>Надєєв</a:t>
            </a:r>
            <a:r>
              <a:rPr lang="uk-UA" dirty="0" smtClean="0"/>
              <a:t> О.В.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поле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0"/>
            <a:ext cx="7598536" cy="6858000"/>
          </a:xfrm>
          <a:prstGeom prst="rect">
            <a:avLst/>
          </a:prstGeom>
        </p:spPr>
      </p:pic>
      <p:grpSp>
        <p:nvGrpSpPr>
          <p:cNvPr id="3" name="Группа 13"/>
          <p:cNvGrpSpPr/>
          <p:nvPr/>
        </p:nvGrpSpPr>
        <p:grpSpPr>
          <a:xfrm>
            <a:off x="0" y="1738"/>
            <a:ext cx="720080" cy="3499270"/>
            <a:chOff x="-31259" y="0"/>
            <a:chExt cx="1722939" cy="6830624"/>
          </a:xfrm>
        </p:grpSpPr>
        <p:pic>
          <p:nvPicPr>
            <p:cNvPr id="15" name="Picture 2" descr="C:\Users\ТОЛЯ\Desktop\5555555555\stock-vector-vector-illustration-of-ukrainian-national-pattern-ornament-eps-105031679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546" b="8855"/>
            <a:stretch/>
          </p:blipFill>
          <p:spPr bwMode="auto">
            <a:xfrm rot="5400000">
              <a:off x="-308225" y="276968"/>
              <a:ext cx="2276874" cy="172293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C:\Users\ТОЛЯ\Desktop\5555555555\stock-vector-vector-illustration-of-ukrainian-national-pattern-ornament-eps-105031679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546" b="8855"/>
            <a:stretch/>
          </p:blipFill>
          <p:spPr bwMode="auto">
            <a:xfrm rot="5400000">
              <a:off x="-308226" y="2553843"/>
              <a:ext cx="2276874" cy="172293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C:\Users\ТОЛЯ\Desktop\5555555555\stock-vector-vector-illustration-of-ukrainian-national-pattern-ornament-eps-105031679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546" b="8855"/>
            <a:stretch/>
          </p:blipFill>
          <p:spPr bwMode="auto">
            <a:xfrm rot="5400000">
              <a:off x="-308227" y="4830718"/>
              <a:ext cx="2276874" cy="172293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Группа 17"/>
          <p:cNvGrpSpPr/>
          <p:nvPr/>
        </p:nvGrpSpPr>
        <p:grpSpPr>
          <a:xfrm>
            <a:off x="3311" y="3501008"/>
            <a:ext cx="720080" cy="3356992"/>
            <a:chOff x="-31259" y="0"/>
            <a:chExt cx="1722939" cy="6830624"/>
          </a:xfrm>
        </p:grpSpPr>
        <p:pic>
          <p:nvPicPr>
            <p:cNvPr id="19" name="Picture 2" descr="C:\Users\ТОЛЯ\Desktop\5555555555\stock-vector-vector-illustration-of-ukrainian-national-pattern-ornament-eps-105031679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546" b="8855"/>
            <a:stretch/>
          </p:blipFill>
          <p:spPr bwMode="auto">
            <a:xfrm rot="5400000">
              <a:off x="-308225" y="276968"/>
              <a:ext cx="2276874" cy="172293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C:\Users\ТОЛЯ\Desktop\5555555555\stock-vector-vector-illustration-of-ukrainian-national-pattern-ornament-eps-105031679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546" b="8855"/>
            <a:stretch/>
          </p:blipFill>
          <p:spPr bwMode="auto">
            <a:xfrm rot="5400000">
              <a:off x="-308226" y="2553843"/>
              <a:ext cx="2276874" cy="172293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 descr="C:\Users\ТОЛЯ\Desktop\5555555555\stock-vector-vector-illustration-of-ukrainian-national-pattern-ornament-eps-105031679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546" b="8855"/>
            <a:stretch/>
          </p:blipFill>
          <p:spPr bwMode="auto">
            <a:xfrm rot="5400000">
              <a:off x="-308227" y="4830718"/>
              <a:ext cx="2276874" cy="172293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C:\Users\ТОЛЯ\Desktop\5555555555\ukraine-mai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-232261"/>
            <a:ext cx="2605915" cy="261112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украина_NEW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28072" y="0"/>
            <a:ext cx="5115928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55576" y="2204864"/>
            <a:ext cx="32403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Monotype Corsiva" pitchFamily="66" charset="0"/>
              </a:rPr>
              <a:t>Я селище                  </a:t>
            </a:r>
            <a:r>
              <a:rPr lang="uk-UA" sz="4800" b="1" dirty="0" smtClean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uk-UA" sz="4800" b="1" dirty="0" smtClean="0">
                <a:solidFill>
                  <a:srgbClr val="FFFF00"/>
                </a:solidFill>
                <a:latin typeface="Monotype Corsiva" pitchFamily="66" charset="0"/>
              </a:rPr>
              <a:t>своє  завжди </a:t>
            </a:r>
            <a:r>
              <a:rPr lang="uk-UA" sz="4800" b="1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пам</a:t>
            </a:r>
            <a:r>
              <a:rPr lang="en-US" sz="4800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`</a:t>
            </a:r>
            <a:r>
              <a:rPr lang="uk-UA" sz="4800" b="1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ятаю</a:t>
            </a:r>
            <a:r>
              <a:rPr lang="uk-UA" sz="4800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!</a:t>
            </a:r>
            <a:endParaRPr lang="ru-RU" sz="4800" b="1" dirty="0">
              <a:solidFill>
                <a:schemeClr val="bg2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2329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6021288"/>
            <a:ext cx="8528735" cy="638944"/>
          </a:xfrm>
        </p:spPr>
        <p:txBody>
          <a:bodyPr/>
          <a:lstStyle/>
          <a:p>
            <a:r>
              <a:rPr lang="uk-UA" dirty="0" smtClean="0"/>
              <a:t>Наша </a:t>
            </a:r>
            <a:r>
              <a:rPr lang="uk-UA" dirty="0" err="1" smtClean="0"/>
              <a:t>альма-матір</a:t>
            </a:r>
            <a:r>
              <a:rPr lang="uk-UA" dirty="0" smtClean="0"/>
              <a:t> </a:t>
            </a:r>
            <a:endParaRPr lang="ru-RU" dirty="0"/>
          </a:p>
        </p:txBody>
      </p:sp>
      <p:pic>
        <p:nvPicPr>
          <p:cNvPr id="4" name="Содержимое 3" descr="школа 2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179511" y="188640"/>
            <a:ext cx="8748973" cy="583264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Тіна Кароль та Голос. Діти - Україна це ти Караоке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048000" y="2286000"/>
            <a:ext cx="30480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5517232"/>
            <a:ext cx="7488832" cy="1143000"/>
          </a:xfrm>
        </p:spPr>
        <p:txBody>
          <a:bodyPr/>
          <a:lstStyle/>
          <a:p>
            <a:r>
              <a:rPr lang="uk-UA" dirty="0" smtClean="0"/>
              <a:t>Наша мала Батьківщина</a:t>
            </a:r>
            <a:endParaRPr lang="ru-RU" dirty="0"/>
          </a:p>
        </p:txBody>
      </p:sp>
      <p:pic>
        <p:nvPicPr>
          <p:cNvPr id="4" name="Содержимое 3" descr="4VGe-oScYbE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96452" y="-35794"/>
            <a:ext cx="8003940" cy="533700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-171400"/>
            <a:ext cx="8169089" cy="836712"/>
          </a:xfrm>
        </p:spPr>
        <p:txBody>
          <a:bodyPr/>
          <a:lstStyle/>
          <a:p>
            <a:pPr marL="182880" indent="0" algn="ctr">
              <a:buNone/>
            </a:pPr>
            <a:r>
              <a:rPr lang="uk-UA" dirty="0" err="1" smtClean="0"/>
              <a:t>“Краєзнавча</a:t>
            </a:r>
            <a:r>
              <a:rPr lang="uk-UA" dirty="0" smtClean="0"/>
              <a:t> </a:t>
            </a:r>
            <a:r>
              <a:rPr lang="uk-UA" dirty="0" err="1" smtClean="0"/>
              <a:t>світлиця”</a:t>
            </a:r>
            <a:endParaRPr lang="ru-RU" dirty="0"/>
          </a:p>
        </p:txBody>
      </p:sp>
      <p:grpSp>
        <p:nvGrpSpPr>
          <p:cNvPr id="14" name="Группа 13"/>
          <p:cNvGrpSpPr/>
          <p:nvPr/>
        </p:nvGrpSpPr>
        <p:grpSpPr>
          <a:xfrm>
            <a:off x="0" y="1738"/>
            <a:ext cx="720080" cy="3499270"/>
            <a:chOff x="-31259" y="0"/>
            <a:chExt cx="1722939" cy="6830624"/>
          </a:xfrm>
        </p:grpSpPr>
        <p:pic>
          <p:nvPicPr>
            <p:cNvPr id="15" name="Picture 2" descr="C:\Users\ТОЛЯ\Desktop\5555555555\stock-vector-vector-illustration-of-ukrainian-national-pattern-ornament-eps-105031679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546" b="8855"/>
            <a:stretch/>
          </p:blipFill>
          <p:spPr bwMode="auto">
            <a:xfrm rot="5400000">
              <a:off x="-308225" y="276968"/>
              <a:ext cx="2276874" cy="172293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C:\Users\ТОЛЯ\Desktop\5555555555\stock-vector-vector-illustration-of-ukrainian-national-pattern-ornament-eps-105031679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546" b="8855"/>
            <a:stretch/>
          </p:blipFill>
          <p:spPr bwMode="auto">
            <a:xfrm rot="5400000">
              <a:off x="-308226" y="2553843"/>
              <a:ext cx="2276874" cy="172293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C:\Users\ТОЛЯ\Desktop\5555555555\stock-vector-vector-illustration-of-ukrainian-national-pattern-ornament-eps-105031679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546" b="8855"/>
            <a:stretch/>
          </p:blipFill>
          <p:spPr bwMode="auto">
            <a:xfrm rot="5400000">
              <a:off x="-308227" y="4830718"/>
              <a:ext cx="2276874" cy="172293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Группа 17"/>
          <p:cNvGrpSpPr/>
          <p:nvPr/>
        </p:nvGrpSpPr>
        <p:grpSpPr>
          <a:xfrm>
            <a:off x="3311" y="3501008"/>
            <a:ext cx="720080" cy="3356992"/>
            <a:chOff x="-31259" y="0"/>
            <a:chExt cx="1722939" cy="6830624"/>
          </a:xfrm>
        </p:grpSpPr>
        <p:pic>
          <p:nvPicPr>
            <p:cNvPr id="19" name="Picture 2" descr="C:\Users\ТОЛЯ\Desktop\5555555555\stock-vector-vector-illustration-of-ukrainian-national-pattern-ornament-eps-105031679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546" b="8855"/>
            <a:stretch/>
          </p:blipFill>
          <p:spPr bwMode="auto">
            <a:xfrm rot="5400000">
              <a:off x="-308225" y="276968"/>
              <a:ext cx="2276874" cy="172293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C:\Users\ТОЛЯ\Desktop\5555555555\stock-vector-vector-illustration-of-ukrainian-national-pattern-ornament-eps-105031679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546" b="8855"/>
            <a:stretch/>
          </p:blipFill>
          <p:spPr bwMode="auto">
            <a:xfrm rot="5400000">
              <a:off x="-308226" y="2553843"/>
              <a:ext cx="2276874" cy="172293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 descr="C:\Users\ТОЛЯ\Desktop\5555555555\stock-vector-vector-illustration-of-ukrainian-national-pattern-ornament-eps-105031679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546" b="8855"/>
            <a:stretch/>
          </p:blipFill>
          <p:spPr bwMode="auto">
            <a:xfrm rot="5400000">
              <a:off x="-308227" y="4830718"/>
              <a:ext cx="2276874" cy="172293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Рисунок 11" descr="IMG_20170131_0910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836712"/>
            <a:ext cx="7740352" cy="58052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2329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дверь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048000" y="2286000"/>
            <a:ext cx="3048000" cy="2286000"/>
          </a:xfrm>
          <a:prstGeom prst="rect">
            <a:avLst/>
          </a:prstGeom>
        </p:spPr>
      </p:pic>
      <p:pic>
        <p:nvPicPr>
          <p:cNvPr id="4" name="Рисунок 3" descr="IMG_20170131_0910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332656"/>
            <a:ext cx="8160907" cy="6120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1052736"/>
            <a:ext cx="4104456" cy="4462432"/>
          </a:xfrm>
        </p:spPr>
        <p:txBody>
          <a:bodyPr/>
          <a:lstStyle/>
          <a:p>
            <a:r>
              <a:rPr lang="uk-UA" dirty="0" smtClean="0"/>
              <a:t>Моя маленька Батьківщина</a:t>
            </a:r>
            <a:endParaRPr lang="ru-RU" dirty="0"/>
          </a:p>
        </p:txBody>
      </p:sp>
      <p:pic>
        <p:nvPicPr>
          <p:cNvPr id="6" name="Содержимое 5" descr="IMG_20170131_085237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323528" y="188640"/>
            <a:ext cx="4752528" cy="633670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4008" y="1916832"/>
            <a:ext cx="4320480" cy="3096344"/>
          </a:xfrm>
        </p:spPr>
        <p:txBody>
          <a:bodyPr/>
          <a:lstStyle/>
          <a:p>
            <a:r>
              <a:rPr lang="uk-UA" dirty="0" smtClean="0"/>
              <a:t>Відлуння минувшини</a:t>
            </a:r>
            <a:endParaRPr lang="ru-RU" dirty="0"/>
          </a:p>
        </p:txBody>
      </p:sp>
      <p:pic>
        <p:nvPicPr>
          <p:cNvPr id="6" name="Содержимое 5" descr="IMG_20170131_085251.jpg"/>
          <p:cNvPicPr>
            <a:picLocks noGrp="1" noChangeAspect="1"/>
          </p:cNvPicPr>
          <p:nvPr>
            <p:ph sz="quarter" idx="13"/>
          </p:nvPr>
        </p:nvPicPr>
        <p:blipFill>
          <a:blip r:embed="rId3" cstate="print"/>
          <a:stretch>
            <a:fillRect/>
          </a:stretch>
        </p:blipFill>
        <p:spPr>
          <a:xfrm>
            <a:off x="323528" y="188640"/>
            <a:ext cx="4824536" cy="6432714"/>
          </a:xfrm>
        </p:spPr>
      </p:pic>
      <p:pic>
        <p:nvPicPr>
          <p:cNvPr id="4" name="СОЛОВЕЙКО бек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836712"/>
            <a:ext cx="3560577" cy="1103958"/>
          </a:xfrm>
        </p:spPr>
        <p:txBody>
          <a:bodyPr/>
          <a:lstStyle/>
          <a:p>
            <a:pPr marL="182880" indent="0" algn="ctr">
              <a:buNone/>
            </a:pPr>
            <a:r>
              <a:rPr lang="uk-UA" dirty="0" smtClean="0"/>
              <a:t>Відлуння</a:t>
            </a:r>
            <a:endParaRPr lang="ru-RU" dirty="0"/>
          </a:p>
        </p:txBody>
      </p:sp>
      <p:grpSp>
        <p:nvGrpSpPr>
          <p:cNvPr id="3" name="Группа 13"/>
          <p:cNvGrpSpPr/>
          <p:nvPr/>
        </p:nvGrpSpPr>
        <p:grpSpPr>
          <a:xfrm>
            <a:off x="0" y="1738"/>
            <a:ext cx="720080" cy="3499270"/>
            <a:chOff x="-31259" y="0"/>
            <a:chExt cx="1722939" cy="6830624"/>
          </a:xfrm>
        </p:grpSpPr>
        <p:pic>
          <p:nvPicPr>
            <p:cNvPr id="15" name="Picture 2" descr="C:\Users\ТОЛЯ\Desktop\5555555555\stock-vector-vector-illustration-of-ukrainian-national-pattern-ornament-eps-105031679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546" b="8855"/>
            <a:stretch/>
          </p:blipFill>
          <p:spPr bwMode="auto">
            <a:xfrm rot="5400000">
              <a:off x="-308225" y="276968"/>
              <a:ext cx="2276874" cy="172293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C:\Users\ТОЛЯ\Desktop\5555555555\stock-vector-vector-illustration-of-ukrainian-national-pattern-ornament-eps-105031679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546" b="8855"/>
            <a:stretch/>
          </p:blipFill>
          <p:spPr bwMode="auto">
            <a:xfrm rot="5400000">
              <a:off x="-308226" y="2553843"/>
              <a:ext cx="2276874" cy="172293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C:\Users\ТОЛЯ\Desktop\5555555555\stock-vector-vector-illustration-of-ukrainian-national-pattern-ornament-eps-105031679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546" b="8855"/>
            <a:stretch/>
          </p:blipFill>
          <p:spPr bwMode="auto">
            <a:xfrm rot="5400000">
              <a:off x="-308227" y="4830718"/>
              <a:ext cx="2276874" cy="172293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Группа 17"/>
          <p:cNvGrpSpPr/>
          <p:nvPr/>
        </p:nvGrpSpPr>
        <p:grpSpPr>
          <a:xfrm>
            <a:off x="3311" y="3501008"/>
            <a:ext cx="720080" cy="3356992"/>
            <a:chOff x="-31259" y="0"/>
            <a:chExt cx="1722939" cy="6830624"/>
          </a:xfrm>
        </p:grpSpPr>
        <p:pic>
          <p:nvPicPr>
            <p:cNvPr id="19" name="Picture 2" descr="C:\Users\ТОЛЯ\Desktop\5555555555\stock-vector-vector-illustration-of-ukrainian-national-pattern-ornament-eps-105031679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546" b="8855"/>
            <a:stretch/>
          </p:blipFill>
          <p:spPr bwMode="auto">
            <a:xfrm rot="5400000">
              <a:off x="-308225" y="276968"/>
              <a:ext cx="2276874" cy="172293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C:\Users\ТОЛЯ\Desktop\5555555555\stock-vector-vector-illustration-of-ukrainian-national-pattern-ornament-eps-105031679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546" b="8855"/>
            <a:stretch/>
          </p:blipFill>
          <p:spPr bwMode="auto">
            <a:xfrm rot="5400000">
              <a:off x="-308226" y="2553843"/>
              <a:ext cx="2276874" cy="172293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 descr="C:\Users\ТОЛЯ\Desktop\5555555555\stock-vector-vector-illustration-of-ukrainian-national-pattern-ornament-eps-105031679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546" b="8855"/>
            <a:stretch/>
          </p:blipFill>
          <p:spPr bwMode="auto">
            <a:xfrm rot="5400000">
              <a:off x="-308227" y="4830718"/>
              <a:ext cx="2276874" cy="172293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C:\Users\ТОЛЯ\Desktop\5555555555\ukraine-mai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-232261"/>
            <a:ext cx="2605915" cy="261112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IMG_20170131_090827_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27984" y="188640"/>
            <a:ext cx="4499992" cy="3374994"/>
          </a:xfrm>
          <a:prstGeom prst="rect">
            <a:avLst/>
          </a:prstGeom>
        </p:spPr>
      </p:pic>
      <p:pic>
        <p:nvPicPr>
          <p:cNvPr id="13" name="Рисунок 12" descr="IMG_20170131_09084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99592" y="2708920"/>
            <a:ext cx="5184576" cy="3888432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6094767" y="5085184"/>
            <a:ext cx="30492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b="1" dirty="0" smtClean="0"/>
              <a:t>минувшини</a:t>
            </a:r>
            <a:endParaRPr lang="ru-RU" sz="4000" b="1" dirty="0"/>
          </a:p>
        </p:txBody>
      </p:sp>
    </p:spTree>
    <p:extLst>
      <p:ext uri="{BB962C8B-B14F-4D97-AF65-F5344CB8AC3E}">
        <p14:creationId xmlns="" xmlns:p14="http://schemas.microsoft.com/office/powerpoint/2010/main" val="402329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1412776"/>
            <a:ext cx="3888432" cy="5038496"/>
          </a:xfrm>
        </p:spPr>
        <p:txBody>
          <a:bodyPr/>
          <a:lstStyle/>
          <a:p>
            <a:r>
              <a:rPr lang="uk-UA" dirty="0" smtClean="0"/>
              <a:t>Школа, яку вибрала для мене доля</a:t>
            </a:r>
            <a:endParaRPr lang="ru-RU" dirty="0"/>
          </a:p>
        </p:txBody>
      </p:sp>
      <p:pic>
        <p:nvPicPr>
          <p:cNvPr id="4" name="Содержимое 3" descr="IMG_20170131_090653.jpg"/>
          <p:cNvPicPr>
            <a:picLocks noGrp="1" noChangeAspect="1"/>
          </p:cNvPicPr>
          <p:nvPr>
            <p:ph sz="quarter" idx="13"/>
          </p:nvPr>
        </p:nvPicPr>
        <p:blipFill>
          <a:blip r:embed="rId4" cstate="print"/>
          <a:stretch>
            <a:fillRect/>
          </a:stretch>
        </p:blipFill>
        <p:spPr>
          <a:xfrm>
            <a:off x="251520" y="260648"/>
            <a:ext cx="4824536" cy="6432714"/>
          </a:xfrm>
        </p:spPr>
      </p:pic>
      <p:pic>
        <p:nvPicPr>
          <p:cNvPr id="5" name="Віктор Павлік - Шкільний вальс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8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Презентация-укр-9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Презентация-укр-9</Template>
  <TotalTime>215</TotalTime>
  <Words>58</Words>
  <Application>Microsoft Office PowerPoint</Application>
  <PresentationFormat>Экран (4:3)</PresentationFormat>
  <Paragraphs>15</Paragraphs>
  <Slides>20</Slides>
  <Notes>1</Notes>
  <HiddenSlides>0</HiddenSlides>
  <MMClips>9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Презентация-укр-9</vt:lpstr>
      <vt:lpstr>Музей зупиняє минуле та кличе в майбутнє…</vt:lpstr>
      <vt:lpstr>Наша альма-матір </vt:lpstr>
      <vt:lpstr>Наша мала Батьківщина</vt:lpstr>
      <vt:lpstr>“Краєзнавча світлиця”</vt:lpstr>
      <vt:lpstr>Слайд 5</vt:lpstr>
      <vt:lpstr>Моя маленька Батьківщина</vt:lpstr>
      <vt:lpstr>Відлуння минувшини</vt:lpstr>
      <vt:lpstr>Відлуння</vt:lpstr>
      <vt:lpstr>Школа, яку вибрала для мене доля</vt:lpstr>
      <vt:lpstr>Слайд 10</vt:lpstr>
      <vt:lpstr>Новоекономічна ЗОШ І-ІІІ ст.</vt:lpstr>
      <vt:lpstr>Слайд 12</vt:lpstr>
      <vt:lpstr>Слайд 13</vt:lpstr>
      <vt:lpstr>Слайд 14</vt:lpstr>
      <vt:lpstr>Слайд 15</vt:lpstr>
      <vt:lpstr>Слайд 16</vt:lpstr>
      <vt:lpstr>Слайд 17</vt:lpstr>
      <vt:lpstr>Учасник бойових дій Надєєв О.В.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1</cp:lastModifiedBy>
  <cp:revision>21</cp:revision>
  <dcterms:created xsi:type="dcterms:W3CDTF">2017-02-05T18:39:17Z</dcterms:created>
  <dcterms:modified xsi:type="dcterms:W3CDTF">2017-02-15T15:13:03Z</dcterms:modified>
</cp:coreProperties>
</file>