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FF02B-241E-4A9D-85D4-66CB9BA0E96A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4D6AB-B485-4D10-8E40-ED222F17F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FF02B-241E-4A9D-85D4-66CB9BA0E96A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4D6AB-B485-4D10-8E40-ED222F17F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FF02B-241E-4A9D-85D4-66CB9BA0E96A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4D6AB-B485-4D10-8E40-ED222F17F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FF02B-241E-4A9D-85D4-66CB9BA0E96A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4D6AB-B485-4D10-8E40-ED222F17F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FF02B-241E-4A9D-85D4-66CB9BA0E96A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4D6AB-B485-4D10-8E40-ED222F17F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FF02B-241E-4A9D-85D4-66CB9BA0E96A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4D6AB-B485-4D10-8E40-ED222F17F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FF02B-241E-4A9D-85D4-66CB9BA0E96A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4D6AB-B485-4D10-8E40-ED222F17F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FF02B-241E-4A9D-85D4-66CB9BA0E96A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4D6AB-B485-4D10-8E40-ED222F17F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FF02B-241E-4A9D-85D4-66CB9BA0E96A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4D6AB-B485-4D10-8E40-ED222F17F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FF02B-241E-4A9D-85D4-66CB9BA0E96A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4D6AB-B485-4D10-8E40-ED222F17F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FF02B-241E-4A9D-85D4-66CB9BA0E96A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C4D6AB-B485-4D10-8E40-ED222F17F9A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0FFF02B-241E-4A9D-85D4-66CB9BA0E96A}" type="datetimeFigureOut">
              <a:rPr lang="uk-UA" smtClean="0"/>
              <a:pPr/>
              <a:t>09.02.2017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8C4D6AB-B485-4D10-8E40-ED222F17F9A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бкл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 п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 п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Аспект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1234567</dc:creator>
  <cp:lastModifiedBy>1234567</cp:lastModifiedBy>
  <cp:revision>3</cp:revision>
  <dcterms:created xsi:type="dcterms:W3CDTF">2016-09-26T09:25:27Z</dcterms:created>
  <dcterms:modified xsi:type="dcterms:W3CDTF">2017-02-09T10:15:20Z</dcterms:modified>
</cp:coreProperties>
</file>