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49" r:id="rId2"/>
  </p:sldMasterIdLst>
  <p:sldIdLst>
    <p:sldId id="306" r:id="rId3"/>
    <p:sldId id="266" r:id="rId4"/>
    <p:sldId id="307" r:id="rId5"/>
    <p:sldId id="264" r:id="rId6"/>
    <p:sldId id="259" r:id="rId7"/>
    <p:sldId id="262" r:id="rId8"/>
    <p:sldId id="263" r:id="rId9"/>
    <p:sldId id="261" r:id="rId10"/>
    <p:sldId id="258" r:id="rId11"/>
    <p:sldId id="274" r:id="rId12"/>
    <p:sldId id="267" r:id="rId13"/>
    <p:sldId id="268" r:id="rId14"/>
    <p:sldId id="293" r:id="rId15"/>
    <p:sldId id="270" r:id="rId16"/>
    <p:sldId id="271" r:id="rId17"/>
    <p:sldId id="294" r:id="rId18"/>
    <p:sldId id="281" r:id="rId19"/>
    <p:sldId id="273" r:id="rId20"/>
    <p:sldId id="295" r:id="rId21"/>
    <p:sldId id="280" r:id="rId22"/>
    <p:sldId id="296" r:id="rId23"/>
    <p:sldId id="279" r:id="rId24"/>
    <p:sldId id="297" r:id="rId25"/>
    <p:sldId id="278" r:id="rId26"/>
    <p:sldId id="277" r:id="rId27"/>
    <p:sldId id="276" r:id="rId28"/>
    <p:sldId id="275" r:id="rId29"/>
    <p:sldId id="298" r:id="rId30"/>
    <p:sldId id="283" r:id="rId31"/>
    <p:sldId id="308" r:id="rId32"/>
    <p:sldId id="304" r:id="rId33"/>
    <p:sldId id="291" r:id="rId34"/>
    <p:sldId id="300" r:id="rId35"/>
    <p:sldId id="309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0000"/>
    <a:srgbClr val="99FF33"/>
    <a:srgbClr val="009900"/>
    <a:srgbClr val="C9C00D"/>
    <a:srgbClr val="D60093"/>
    <a:srgbClr val="6600FF"/>
    <a:srgbClr val="FF00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61" autoAdjust="0"/>
    <p:restoredTop sz="94660"/>
  </p:normalViewPr>
  <p:slideViewPr>
    <p:cSldViewPr>
      <p:cViewPr>
        <p:scale>
          <a:sx n="112" d="100"/>
          <a:sy n="112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5625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5626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CF567180-1D16-4B93-B839-576C940AC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21D74-D579-498E-86DE-E5D4CAECC0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77880-27AE-40CA-B8EA-602EE7284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283E-9AA0-4014-ACCE-5B991D4A1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AC8E0-241A-4630-9E5A-A1B7CDCB35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3" y="187"/>
              <a:ext cx="4298" cy="3372"/>
              <a:chOff x="0" y="0"/>
              <a:chExt cx="5533" cy="4341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0"/>
                <a:ext cx="5470" cy="4341"/>
                <a:chOff x="0" y="0"/>
                <a:chExt cx="5470" cy="4341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6"/>
                  <a:ext cx="2919" cy="2151"/>
                  <a:chOff x="1265" y="814"/>
                  <a:chExt cx="2919" cy="2151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1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5470" cy="4341"/>
                  <a:chOff x="0" y="0"/>
                  <a:chExt cx="5470" cy="4341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7"/>
                    <a:chOff x="3471" y="1530"/>
                    <a:chExt cx="1258" cy="2327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2" y="3149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1"/>
                    <a:ext cx="2463" cy="1332"/>
                    <a:chOff x="2864" y="2019"/>
                    <a:chExt cx="2463" cy="1332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21"/>
                      <a:ext cx="181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2"/>
                      <a:ext cx="1735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7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2" cy="657"/>
                    <a:chOff x="2958" y="1414"/>
                    <a:chExt cx="2342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29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3"/>
                    <a:chOff x="2983" y="1269"/>
                    <a:chExt cx="2150" cy="343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90"/>
                      <a:ext cx="1404" cy="21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4" cy="34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89"/>
                    <a:ext cx="1879" cy="427"/>
                    <a:chOff x="2938" y="917"/>
                    <a:chExt cx="1879" cy="427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9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6" y="2358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69" y="2168"/>
                    <a:ext cx="2463" cy="1332"/>
                    <a:chOff x="-5" y="2196"/>
                    <a:chExt cx="2463" cy="1332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4" y="2196"/>
                      <a:ext cx="1814" cy="34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3" y="2984"/>
                      <a:ext cx="975" cy="54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7" cy="1064"/>
                    <a:chOff x="-52" y="2009"/>
                    <a:chExt cx="2477" cy="1064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89" y="2009"/>
                      <a:ext cx="1734" cy="30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5"/>
                    <a:ext cx="2472" cy="927"/>
                    <a:chOff x="-74" y="1813"/>
                    <a:chExt cx="2472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5"/>
                      <a:ext cx="1676" cy="33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6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96" y="1563"/>
                    <a:ext cx="2342" cy="657"/>
                    <a:chOff x="22" y="1591"/>
                    <a:chExt cx="2342" cy="657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9" y="1591"/>
                      <a:ext cx="1545" cy="312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4" y="1758"/>
                      <a:ext cx="829" cy="488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8"/>
                    <a:ext cx="2150" cy="343"/>
                    <a:chOff x="189" y="1446"/>
                    <a:chExt cx="2150" cy="343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3" cy="219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4"/>
                      <a:ext cx="754" cy="34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1"/>
                    <a:ext cx="1850" cy="554"/>
                    <a:chOff x="616" y="899"/>
                    <a:chExt cx="1850" cy="554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3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89"/>
                    <a:ext cx="1767" cy="743"/>
                    <a:chOff x="911" y="589"/>
                    <a:chExt cx="1767" cy="743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1" y="591"/>
                      <a:ext cx="662" cy="33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1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2"/>
                    <a:chOff x="1633" y="104"/>
                    <a:chExt cx="778" cy="1512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2" y="959"/>
                      <a:ext cx="110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6" y="231"/>
                      <a:ext cx="591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0"/>
                    <a:ext cx="634" cy="1534"/>
                    <a:chOff x="1935" y="28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0" y="925"/>
                      <a:ext cx="106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9" y="146"/>
                      <a:ext cx="570" cy="337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6" y="644"/>
                    <a:ext cx="1845" cy="566"/>
                    <a:chOff x="2822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4" y="1023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2"/>
                      <a:ext cx="662" cy="34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49"/>
                    <a:ext cx="1026" cy="145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4" y="13"/>
                    <a:ext cx="640" cy="1520"/>
                    <a:chOff x="2800" y="41"/>
                    <a:chExt cx="640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59" y="938"/>
                      <a:ext cx="1062" cy="184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1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8" y="135"/>
                    <a:ext cx="1017" cy="1464"/>
                    <a:chOff x="2934" y="163"/>
                    <a:chExt cx="1017" cy="1464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4" y="913"/>
                      <a:ext cx="1155" cy="27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3" cy="1448"/>
                    <a:chOff x="2730" y="32"/>
                    <a:chExt cx="243" cy="1448"/>
                  </a:xfrm>
                </p:grpSpPr>
                <p:sp>
                  <p:nvSpPr>
                    <p:cNvPr id="85" name="Freeform 84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6" y="960"/>
                      <a:ext cx="954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6" name="Freeform 85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8" y="220"/>
                      <a:ext cx="512" cy="13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5" cy="2450"/>
                    <a:chOff x="943" y="1769"/>
                    <a:chExt cx="1085" cy="2450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4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7" y="3510"/>
                      <a:ext cx="923" cy="490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29" y="1908"/>
                    <a:ext cx="766" cy="2373"/>
                    <a:chOff x="1455" y="1936"/>
                    <a:chExt cx="766" cy="2373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9" y="2577"/>
                      <a:ext cx="1595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1" y="1962"/>
                    <a:ext cx="459" cy="2329"/>
                    <a:chOff x="1956" y="1990"/>
                    <a:chExt cx="492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1" cy="30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1" y="3897"/>
                      <a:ext cx="917" cy="472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8" y="1689"/>
                    <a:ext cx="1125" cy="2426"/>
                    <a:chOff x="3334" y="1717"/>
                    <a:chExt cx="1125" cy="2426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3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3" cy="48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5" y="1838"/>
                    <a:ext cx="883" cy="2426"/>
                    <a:chOff x="3181" y="1866"/>
                    <a:chExt cx="883" cy="2426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300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6" y="3615"/>
                      <a:ext cx="884" cy="469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 cap="flat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80" y="1955"/>
                    <a:ext cx="619" cy="2386"/>
                    <a:chOff x="3006" y="1983"/>
                    <a:chExt cx="619" cy="2386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2" y="3747"/>
                      <a:ext cx="859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3"/>
                    <a:ext cx="405" cy="2219"/>
                    <a:chOff x="2819" y="2101"/>
                    <a:chExt cx="405" cy="2219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6" y="2712"/>
                      <a:ext cx="1471" cy="246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6" y="3732"/>
                      <a:ext cx="790" cy="386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0" y="2760"/>
                      <a:ext cx="1437" cy="188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504"/>
                        </a:cxn>
                        <a:cxn ang="0">
                          <a:pos x="864" y="168"/>
                        </a:cxn>
                        <a:cxn ang="0">
                          <a:pos x="1776" y="24"/>
                        </a:cxn>
                        <a:cxn ang="0">
                          <a:pos x="2736" y="24"/>
                        </a:cxn>
                        <a:cxn ang="0">
                          <a:pos x="2720" y="103"/>
                        </a:cxn>
                        <a:cxn ang="0">
                          <a:pos x="1764" y="103"/>
                        </a:cxn>
                        <a:cxn ang="0">
                          <a:pos x="654" y="292"/>
                        </a:cxn>
                        <a:cxn ang="0">
                          <a:pos x="0" y="504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/>
                      <a:ahLst/>
                      <a:cxnLst>
                        <a:cxn ang="0">
                          <a:pos x="5" y="8"/>
                        </a:cxn>
                        <a:cxn ang="0">
                          <a:pos x="485" y="56"/>
                        </a:cxn>
                        <a:cxn ang="0">
                          <a:pos x="1157" y="200"/>
                        </a:cxn>
                        <a:cxn ang="0">
                          <a:pos x="1611" y="432"/>
                        </a:cxn>
                        <a:cxn ang="0">
                          <a:pos x="1756" y="609"/>
                        </a:cxn>
                        <a:cxn ang="0">
                          <a:pos x="1689" y="787"/>
                        </a:cxn>
                        <a:cxn ang="0">
                          <a:pos x="1589" y="632"/>
                        </a:cxn>
                        <a:cxn ang="0">
                          <a:pos x="1389" y="454"/>
                        </a:cxn>
                        <a:cxn ang="0">
                          <a:pos x="1109" y="296"/>
                        </a:cxn>
                        <a:cxn ang="0">
                          <a:pos x="581" y="152"/>
                        </a:cxn>
                        <a:cxn ang="0">
                          <a:pos x="0" y="76"/>
                        </a:cxn>
                        <a:cxn ang="0">
                          <a:pos x="5" y="8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 w="9525">
                      <a:noFill/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ru-RU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4" y="313"/>
                <a:ext cx="5459" cy="3667"/>
                <a:chOff x="74" y="313"/>
                <a:chExt cx="5459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4" y="313"/>
                  <a:ext cx="5459" cy="3667"/>
                  <a:chOff x="74" y="313"/>
                  <a:chExt cx="5459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6" y="456"/>
                    <a:ext cx="2567" cy="2047"/>
                  </a:xfrm>
                  <a:custGeom>
                    <a:avLst/>
                    <a:gdLst>
                      <a:gd name="G0" fmla="+- 17826 0 0"/>
                      <a:gd name="G1" fmla="+- 0 0 0"/>
                      <a:gd name="G2" fmla="+- 21600 0 0"/>
                      <a:gd name="T0" fmla="*/ 36729 w 36729"/>
                      <a:gd name="T1" fmla="*/ 10451 h 21600"/>
                      <a:gd name="T2" fmla="*/ 0 w 36729"/>
                      <a:gd name="T3" fmla="*/ 12197 h 21600"/>
                      <a:gd name="T4" fmla="*/ 17826 w 36729"/>
                      <a:gd name="T5" fmla="*/ 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6" y="1601"/>
                    <a:ext cx="2016" cy="2379"/>
                  </a:xfrm>
                  <a:custGeom>
                    <a:avLst/>
                    <a:gdLst>
                      <a:gd name="G0" fmla="+- 8873 0 0"/>
                      <a:gd name="G1" fmla="+- 21600 0 0"/>
                      <a:gd name="G2" fmla="+- 21600 0 0"/>
                      <a:gd name="T0" fmla="*/ 0 w 30473"/>
                      <a:gd name="T1" fmla="*/ 1907 h 22305"/>
                      <a:gd name="T2" fmla="*/ 30462 w 30473"/>
                      <a:gd name="T3" fmla="*/ 22305 h 22305"/>
                      <a:gd name="T4" fmla="*/ 8873 w 30473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29" y="1181"/>
                    <a:ext cx="1426" cy="2380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4812"/>
                      <a:gd name="T1" fmla="*/ 4512 h 22305"/>
                      <a:gd name="T2" fmla="*/ 34801 w 34812"/>
                      <a:gd name="T3" fmla="*/ 22305 h 22305"/>
                      <a:gd name="T4" fmla="*/ 13212 w 34812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2" y="812"/>
                    <a:ext cx="2541" cy="2380"/>
                  </a:xfrm>
                  <a:custGeom>
                    <a:avLst/>
                    <a:gdLst>
                      <a:gd name="G0" fmla="+- 15230 0 0"/>
                      <a:gd name="G1" fmla="+- 21600 0 0"/>
                      <a:gd name="G2" fmla="+- 21600 0 0"/>
                      <a:gd name="T0" fmla="*/ 0 w 36830"/>
                      <a:gd name="T1" fmla="*/ 6283 h 22305"/>
                      <a:gd name="T2" fmla="*/ 36819 w 36830"/>
                      <a:gd name="T3" fmla="*/ 22305 h 22305"/>
                      <a:gd name="T4" fmla="*/ 15230 w 36830"/>
                      <a:gd name="T5" fmla="*/ 21600 h 223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8" y="313"/>
                    <a:ext cx="1851" cy="2304"/>
                  </a:xfrm>
                  <a:custGeom>
                    <a:avLst/>
                    <a:gdLst>
                      <a:gd name="G0" fmla="+- 18231 0 0"/>
                      <a:gd name="G1" fmla="+- 21600 0 0"/>
                      <a:gd name="G2" fmla="+- 21600 0 0"/>
                      <a:gd name="T0" fmla="*/ 0 w 31881"/>
                      <a:gd name="T1" fmla="*/ 10016 h 21600"/>
                      <a:gd name="T2" fmla="*/ 31881 w 31881"/>
                      <a:gd name="T3" fmla="*/ 4860 h 21600"/>
                      <a:gd name="T4" fmla="*/ 18231 w 31881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4"/>
                  </a:xfrm>
                  <a:custGeom>
                    <a:avLst/>
                    <a:gdLst>
                      <a:gd name="G0" fmla="+- 13212 0 0"/>
                      <a:gd name="G1" fmla="+- 21600 0 0"/>
                      <a:gd name="G2" fmla="+- 21600 0 0"/>
                      <a:gd name="T0" fmla="*/ 0 w 31146"/>
                      <a:gd name="T1" fmla="*/ 4512 h 21600"/>
                      <a:gd name="T2" fmla="*/ 31146 w 31146"/>
                      <a:gd name="T3" fmla="*/ 9561 h 21600"/>
                      <a:gd name="T4" fmla="*/ 13212 w 31146"/>
                      <a:gd name="T5" fmla="*/ 21600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8"/>
                    <a:ext cx="418" cy="1524"/>
                  </a:xfrm>
                  <a:custGeom>
                    <a:avLst/>
                    <a:gdLst/>
                    <a:ahLst/>
                    <a:cxnLst>
                      <a:cxn ang="0">
                        <a:pos x="0" y="64"/>
                      </a:cxn>
                      <a:cxn ang="0">
                        <a:pos x="240" y="16"/>
                      </a:cxn>
                      <a:cxn ang="0">
                        <a:pos x="96" y="160"/>
                      </a:cxn>
                      <a:cxn ang="0">
                        <a:pos x="336" y="160"/>
                      </a:cxn>
                      <a:cxn ang="0">
                        <a:pos x="192" y="304"/>
                      </a:cxn>
                      <a:cxn ang="0">
                        <a:pos x="384" y="352"/>
                      </a:cxn>
                      <a:cxn ang="0">
                        <a:pos x="288" y="448"/>
                      </a:cxn>
                      <a:cxn ang="0">
                        <a:pos x="480" y="496"/>
                      </a:cxn>
                      <a:cxn ang="0">
                        <a:pos x="384" y="592"/>
                      </a:cxn>
                      <a:cxn ang="0">
                        <a:pos x="528" y="640"/>
                      </a:cxn>
                      <a:cxn ang="0">
                        <a:pos x="480" y="736"/>
                      </a:cxn>
                      <a:cxn ang="0">
                        <a:pos x="576" y="832"/>
                      </a:cxn>
                      <a:cxn ang="0">
                        <a:pos x="576" y="928"/>
                      </a:cxn>
                      <a:cxn ang="0">
                        <a:pos x="672" y="1072"/>
                      </a:cxn>
                      <a:cxn ang="0">
                        <a:pos x="624" y="1216"/>
                      </a:cxn>
                      <a:cxn ang="0">
                        <a:pos x="720" y="1312"/>
                      </a:cxn>
                      <a:cxn ang="0">
                        <a:pos x="672" y="1456"/>
                      </a:cxn>
                      <a:cxn ang="0">
                        <a:pos x="720" y="1600"/>
                      </a:cxn>
                      <a:cxn ang="0">
                        <a:pos x="672" y="1696"/>
                      </a:cxn>
                      <a:cxn ang="0">
                        <a:pos x="768" y="1840"/>
                      </a:cxn>
                      <a:cxn ang="0">
                        <a:pos x="720" y="1984"/>
                      </a:cxn>
                      <a:cxn ang="0">
                        <a:pos x="768" y="2176"/>
                      </a:cxn>
                      <a:cxn ang="0">
                        <a:pos x="720" y="2224"/>
                      </a:cxn>
                      <a:cxn ang="0">
                        <a:pos x="768" y="2368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20253369">
                  <a:off x="3280" y="1529"/>
                  <a:ext cx="442" cy="837"/>
                </a:xfrm>
                <a:custGeom>
                  <a:avLst/>
                  <a:gdLst/>
                  <a:ahLst/>
                  <a:cxnLst>
                    <a:cxn ang="0">
                      <a:pos x="0" y="64"/>
                    </a:cxn>
                    <a:cxn ang="0">
                      <a:pos x="240" y="16"/>
                    </a:cxn>
                    <a:cxn ang="0">
                      <a:pos x="96" y="160"/>
                    </a:cxn>
                    <a:cxn ang="0">
                      <a:pos x="336" y="160"/>
                    </a:cxn>
                    <a:cxn ang="0">
                      <a:pos x="192" y="304"/>
                    </a:cxn>
                    <a:cxn ang="0">
                      <a:pos x="384" y="352"/>
                    </a:cxn>
                    <a:cxn ang="0">
                      <a:pos x="288" y="448"/>
                    </a:cxn>
                    <a:cxn ang="0">
                      <a:pos x="480" y="496"/>
                    </a:cxn>
                    <a:cxn ang="0">
                      <a:pos x="384" y="592"/>
                    </a:cxn>
                    <a:cxn ang="0">
                      <a:pos x="528" y="640"/>
                    </a:cxn>
                    <a:cxn ang="0">
                      <a:pos x="480" y="736"/>
                    </a:cxn>
                    <a:cxn ang="0">
                      <a:pos x="576" y="832"/>
                    </a:cxn>
                    <a:cxn ang="0">
                      <a:pos x="576" y="928"/>
                    </a:cxn>
                    <a:cxn ang="0">
                      <a:pos x="672" y="1072"/>
                    </a:cxn>
                    <a:cxn ang="0">
                      <a:pos x="624" y="1216"/>
                    </a:cxn>
                    <a:cxn ang="0">
                      <a:pos x="720" y="1312"/>
                    </a:cxn>
                    <a:cxn ang="0">
                      <a:pos x="672" y="1456"/>
                    </a:cxn>
                    <a:cxn ang="0">
                      <a:pos x="720" y="1600"/>
                    </a:cxn>
                    <a:cxn ang="0">
                      <a:pos x="672" y="1696"/>
                    </a:cxn>
                    <a:cxn ang="0">
                      <a:pos x="768" y="1840"/>
                    </a:cxn>
                    <a:cxn ang="0">
                      <a:pos x="720" y="1984"/>
                    </a:cxn>
                    <a:cxn ang="0">
                      <a:pos x="768" y="2176"/>
                    </a:cxn>
                    <a:cxn ang="0">
                      <a:pos x="720" y="2224"/>
                    </a:cxn>
                    <a:cxn ang="0">
                      <a:pos x="768" y="2368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49"/>
              <a:ext cx="4038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0" cy="2304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6" cy="2379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0" y="1503"/>
                <a:ext cx="381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4" cy="2379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3" cy="1434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79687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9688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68547-28F7-471A-A477-24B11FAC7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A69B2-A9EA-4B63-8208-65062DE20C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8008D-34B1-4A5B-A37E-908878CAE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05A40-2F56-4057-BC92-CED5C46C1A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82313-B053-46A2-9F9B-7E4BC7CCEE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DB99D-F400-4339-9004-86B388FA7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7D65A-DB4E-4D99-8A49-5397701009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2DB83-5ABB-4238-9955-275655F143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4A5DA-F9E1-47D5-8DF3-DB0D754C4B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AB75B-0D76-464D-95A6-28532A6B0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02F9F-A0A4-4FC2-8449-86ED3E7C73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9A54-A817-4939-846B-A564D46D87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01625"/>
            <a:ext cx="7772400" cy="14620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Мультимедиа 2"/>
          <p:cNvSpPr>
            <a:spLocks noGrp="1"/>
          </p:cNvSpPr>
          <p:nvPr>
            <p:ph type="media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30339-334F-45F2-B6B5-707E466821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373F4-C969-41E8-9428-9614B33B46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52F1F-DB03-4D9B-B85D-67D098FD0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E82C61-D5A2-4696-823B-2C0B8C3184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E854-0900-4713-84A8-1B5E268CD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6F681-EBCC-43C2-B359-4C8EEA815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570AC-64F9-40CC-8086-3F6EEA9BF7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7011B-AE8F-4B4F-9EAD-5210F81961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90980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0445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/>
                <a:ahLst/>
                <a:cxnLst>
                  <a:cxn ang="0">
                    <a:pos x="950" y="85"/>
                  </a:cxn>
                  <a:cxn ang="0">
                    <a:pos x="628" y="438"/>
                  </a:cxn>
                  <a:cxn ang="0">
                    <a:pos x="66" y="471"/>
                  </a:cxn>
                  <a:cxn ang="0">
                    <a:pos x="0" y="627"/>
                  </a:cxn>
                  <a:cxn ang="0">
                    <a:pos x="372" y="1026"/>
                  </a:cxn>
                  <a:cxn ang="0">
                    <a:pos x="611" y="902"/>
                  </a:cxn>
                  <a:cxn ang="0">
                    <a:pos x="992" y="1085"/>
                  </a:cxn>
                  <a:cxn ang="0">
                    <a:pos x="1116" y="1339"/>
                  </a:cxn>
                  <a:cxn ang="0">
                    <a:pos x="1083" y="1450"/>
                  </a:cxn>
                  <a:cxn ang="0">
                    <a:pos x="1124" y="1659"/>
                  </a:cxn>
                  <a:cxn ang="0">
                    <a:pos x="1149" y="1999"/>
                  </a:cxn>
                  <a:cxn ang="0">
                    <a:pos x="1463" y="2110"/>
                  </a:cxn>
                  <a:cxn ang="0">
                    <a:pos x="1686" y="2025"/>
                  </a:cxn>
                  <a:cxn ang="0">
                    <a:pos x="1603" y="1777"/>
                  </a:cxn>
                  <a:cxn ang="0">
                    <a:pos x="1991" y="1555"/>
                  </a:cxn>
                  <a:cxn ang="0">
                    <a:pos x="2281" y="1542"/>
                  </a:cxn>
                  <a:cxn ang="0">
                    <a:pos x="2446" y="1359"/>
                  </a:cxn>
                  <a:cxn ang="0">
                    <a:pos x="2361" y="1001"/>
                  </a:cxn>
                  <a:cxn ang="0">
                    <a:pos x="2606" y="893"/>
                  </a:cxn>
                  <a:cxn ang="0">
                    <a:pos x="2815" y="454"/>
                  </a:cxn>
                  <a:cxn ang="0">
                    <a:pos x="2518" y="0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/>
                <a:ahLst/>
                <a:cxnLst>
                  <a:cxn ang="0">
                    <a:pos x="1423" y="65"/>
                  </a:cxn>
                  <a:cxn ang="0">
                    <a:pos x="1148" y="262"/>
                  </a:cxn>
                  <a:cxn ang="0">
                    <a:pos x="934" y="216"/>
                  </a:cxn>
                  <a:cxn ang="0">
                    <a:pos x="529" y="314"/>
                  </a:cxn>
                  <a:cxn ang="0">
                    <a:pos x="174" y="327"/>
                  </a:cxn>
                  <a:cxn ang="0">
                    <a:pos x="0" y="628"/>
                  </a:cxn>
                  <a:cxn ang="0">
                    <a:pos x="91" y="726"/>
                  </a:cxn>
                  <a:cxn ang="0">
                    <a:pos x="231" y="654"/>
                  </a:cxn>
                  <a:cxn ang="0">
                    <a:pos x="430" y="687"/>
                  </a:cxn>
                  <a:cxn ang="0">
                    <a:pos x="504" y="850"/>
                  </a:cxn>
                  <a:cxn ang="0">
                    <a:pos x="347" y="1020"/>
                  </a:cxn>
                  <a:cxn ang="0">
                    <a:pos x="529" y="1144"/>
                  </a:cxn>
                  <a:cxn ang="0">
                    <a:pos x="727" y="1105"/>
                  </a:cxn>
                  <a:cxn ang="0">
                    <a:pos x="901" y="1216"/>
                  </a:cxn>
                  <a:cxn ang="0">
                    <a:pos x="1256" y="1229"/>
                  </a:cxn>
                  <a:cxn ang="0">
                    <a:pos x="1611" y="1425"/>
                  </a:cxn>
                  <a:cxn ang="0">
                    <a:pos x="1694" y="1673"/>
                  </a:cxn>
                  <a:cxn ang="0">
                    <a:pos x="1619" y="2118"/>
                  </a:cxn>
                  <a:cxn ang="0">
                    <a:pos x="1694" y="2268"/>
                  </a:cxn>
                  <a:cxn ang="0">
                    <a:pos x="2132" y="2242"/>
                  </a:cxn>
                  <a:cxn ang="0">
                    <a:pos x="2289" y="2366"/>
                  </a:cxn>
                  <a:cxn ang="0">
                    <a:pos x="2594" y="2046"/>
                  </a:cxn>
                  <a:cxn ang="0">
                    <a:pos x="2537" y="1817"/>
                  </a:cxn>
                  <a:cxn ang="0">
                    <a:pos x="2818" y="1673"/>
                  </a:cxn>
                  <a:cxn ang="0">
                    <a:pos x="3016" y="1719"/>
                  </a:cxn>
                  <a:cxn ang="0">
                    <a:pos x="3280" y="1615"/>
                  </a:cxn>
                  <a:cxn ang="0">
                    <a:pos x="3405" y="1174"/>
                  </a:cxn>
                  <a:cxn ang="0">
                    <a:pos x="3643" y="922"/>
                  </a:cxn>
                  <a:cxn ang="0">
                    <a:pos x="3966" y="896"/>
                  </a:cxn>
                  <a:cxn ang="0">
                    <a:pos x="3908" y="733"/>
                  </a:cxn>
                  <a:cxn ang="0">
                    <a:pos x="3669" y="563"/>
                  </a:cxn>
                  <a:cxn ang="0">
                    <a:pos x="3817" y="210"/>
                  </a:cxn>
                  <a:cxn ang="0">
                    <a:pos x="3590" y="0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133" y="328"/>
                  </a:cxn>
                  <a:cxn ang="0">
                    <a:pos x="0" y="666"/>
                  </a:cxn>
                  <a:cxn ang="0">
                    <a:pos x="83" y="1221"/>
                  </a:cxn>
                  <a:cxn ang="0">
                    <a:pos x="413" y="1515"/>
                  </a:cxn>
                  <a:cxn ang="0">
                    <a:pos x="881" y="1700"/>
                  </a:cxn>
                  <a:cxn ang="0">
                    <a:pos x="1440" y="1651"/>
                  </a:cxn>
                  <a:cxn ang="0">
                    <a:pos x="1755" y="1940"/>
                  </a:cxn>
                  <a:cxn ang="0">
                    <a:pos x="1653" y="2126"/>
                  </a:cxn>
                  <a:cxn ang="0">
                    <a:pos x="1136" y="2142"/>
                  </a:cxn>
                  <a:cxn ang="0">
                    <a:pos x="911" y="2021"/>
                  </a:cxn>
                  <a:cxn ang="0">
                    <a:pos x="739" y="2142"/>
                  </a:cxn>
                  <a:cxn ang="0">
                    <a:pos x="954" y="2524"/>
                  </a:cxn>
                  <a:cxn ang="0">
                    <a:pos x="973" y="2905"/>
                  </a:cxn>
                  <a:cxn ang="0">
                    <a:pos x="1511" y="3107"/>
                  </a:cxn>
                  <a:cxn ang="0">
                    <a:pos x="1644" y="2922"/>
                  </a:cxn>
                  <a:cxn ang="0">
                    <a:pos x="2077" y="2797"/>
                  </a:cxn>
                  <a:cxn ang="0">
                    <a:pos x="2610" y="2962"/>
                  </a:cxn>
                  <a:cxn ang="0">
                    <a:pos x="3222" y="2812"/>
                  </a:cxn>
                  <a:cxn ang="0">
                    <a:pos x="3443" y="2922"/>
                  </a:cxn>
                  <a:cxn ang="0">
                    <a:pos x="3861" y="2648"/>
                  </a:cxn>
                  <a:cxn ang="0">
                    <a:pos x="4125" y="2311"/>
                  </a:cxn>
                  <a:cxn ang="0">
                    <a:pos x="4369" y="2318"/>
                  </a:cxn>
                  <a:cxn ang="0">
                    <a:pos x="4554" y="2445"/>
                  </a:cxn>
                  <a:cxn ang="0">
                    <a:pos x="5015" y="2142"/>
                  </a:cxn>
                  <a:cxn ang="0">
                    <a:pos x="5404" y="2185"/>
                  </a:cxn>
                  <a:cxn ang="0">
                    <a:pos x="5732" y="2069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0" y="336"/>
                  </a:cxn>
                  <a:cxn ang="0">
                    <a:pos x="82" y="821"/>
                  </a:cxn>
                  <a:cxn ang="0">
                    <a:pos x="243" y="873"/>
                  </a:cxn>
                  <a:cxn ang="0">
                    <a:pos x="473" y="1087"/>
                  </a:cxn>
                  <a:cxn ang="0">
                    <a:pos x="557" y="1441"/>
                  </a:cxn>
                  <a:cxn ang="0">
                    <a:pos x="839" y="1499"/>
                  </a:cxn>
                  <a:cxn ang="0">
                    <a:pos x="1258" y="1349"/>
                  </a:cxn>
                  <a:cxn ang="0">
                    <a:pos x="1307" y="1493"/>
                  </a:cxn>
                  <a:cxn ang="0">
                    <a:pos x="1621" y="1513"/>
                  </a:cxn>
                  <a:cxn ang="0">
                    <a:pos x="1862" y="1865"/>
                  </a:cxn>
                  <a:cxn ang="0">
                    <a:pos x="1668" y="2166"/>
                  </a:cxn>
                  <a:cxn ang="0">
                    <a:pos x="1308" y="2217"/>
                  </a:cxn>
                  <a:cxn ang="0">
                    <a:pos x="992" y="2172"/>
                  </a:cxn>
                  <a:cxn ang="0">
                    <a:pos x="903" y="2244"/>
                  </a:cxn>
                  <a:cxn ang="0">
                    <a:pos x="1008" y="2415"/>
                  </a:cxn>
                  <a:cxn ang="0">
                    <a:pos x="992" y="2538"/>
                  </a:cxn>
                  <a:cxn ang="0">
                    <a:pos x="1137" y="2760"/>
                  </a:cxn>
                  <a:cxn ang="0">
                    <a:pos x="1661" y="2623"/>
                  </a:cxn>
                  <a:cxn ang="0">
                    <a:pos x="1725" y="2492"/>
                  </a:cxn>
                  <a:cxn ang="0">
                    <a:pos x="1895" y="2551"/>
                  </a:cxn>
                  <a:cxn ang="0">
                    <a:pos x="2338" y="2448"/>
                  </a:cxn>
                  <a:cxn ang="0">
                    <a:pos x="2443" y="2714"/>
                  </a:cxn>
                  <a:cxn ang="0">
                    <a:pos x="2870" y="2541"/>
                  </a:cxn>
                  <a:cxn ang="0">
                    <a:pos x="3264" y="2591"/>
                  </a:cxn>
                  <a:cxn ang="0">
                    <a:pos x="3522" y="2427"/>
                  </a:cxn>
                  <a:cxn ang="0">
                    <a:pos x="3594" y="2081"/>
                  </a:cxn>
                  <a:cxn ang="0">
                    <a:pos x="4013" y="2087"/>
                  </a:cxn>
                  <a:cxn ang="0">
                    <a:pos x="4070" y="1924"/>
                  </a:cxn>
                  <a:cxn ang="0">
                    <a:pos x="4239" y="1931"/>
                  </a:cxn>
                  <a:cxn ang="0">
                    <a:pos x="4465" y="2094"/>
                  </a:cxn>
                  <a:cxn ang="0">
                    <a:pos x="4836" y="1814"/>
                  </a:cxn>
                  <a:cxn ang="0">
                    <a:pos x="5225" y="1785"/>
                  </a:cxn>
                  <a:cxn ang="0">
                    <a:pos x="5367" y="1571"/>
                  </a:cxn>
                  <a:cxn ang="0">
                    <a:pos x="5512" y="1585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/>
                <a:ahLst/>
                <a:cxnLst>
                  <a:cxn ang="0">
                    <a:pos x="139" y="0"/>
                  </a:cxn>
                  <a:cxn ang="0">
                    <a:pos x="210" y="233"/>
                  </a:cxn>
                  <a:cxn ang="0">
                    <a:pos x="159" y="643"/>
                  </a:cxn>
                  <a:cxn ang="0">
                    <a:pos x="454" y="771"/>
                  </a:cxn>
                  <a:cxn ang="0">
                    <a:pos x="605" y="1046"/>
                  </a:cxn>
                  <a:cxn ang="0">
                    <a:pos x="790" y="1189"/>
                  </a:cxn>
                  <a:cxn ang="0">
                    <a:pos x="540" y="1111"/>
                  </a:cxn>
                  <a:cxn ang="0">
                    <a:pos x="363" y="883"/>
                  </a:cxn>
                  <a:cxn ang="0">
                    <a:pos x="139" y="852"/>
                  </a:cxn>
                  <a:cxn ang="0">
                    <a:pos x="0" y="499"/>
                  </a:cxn>
                  <a:cxn ang="0">
                    <a:pos x="48" y="209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28" y="328"/>
                  </a:cxn>
                  <a:cxn ang="0">
                    <a:pos x="9" y="659"/>
                  </a:cxn>
                  <a:cxn ang="0">
                    <a:pos x="40" y="763"/>
                  </a:cxn>
                  <a:cxn ang="0">
                    <a:pos x="234" y="739"/>
                  </a:cxn>
                  <a:cxn ang="0">
                    <a:pos x="344" y="1055"/>
                  </a:cxn>
                  <a:cxn ang="0">
                    <a:pos x="579" y="1117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/>
                <a:ahLst/>
                <a:cxnLst>
                  <a:cxn ang="0">
                    <a:pos x="1118" y="0"/>
                  </a:cxn>
                  <a:cxn ang="0">
                    <a:pos x="1179" y="225"/>
                  </a:cxn>
                  <a:cxn ang="0">
                    <a:pos x="1393" y="339"/>
                  </a:cxn>
                  <a:cxn ang="0">
                    <a:pos x="1404" y="548"/>
                  </a:cxn>
                  <a:cxn ang="0">
                    <a:pos x="1342" y="732"/>
                  </a:cxn>
                  <a:cxn ang="0">
                    <a:pos x="1434" y="925"/>
                  </a:cxn>
                  <a:cxn ang="0">
                    <a:pos x="1455" y="1109"/>
                  </a:cxn>
                  <a:cxn ang="0">
                    <a:pos x="1311" y="1142"/>
                  </a:cxn>
                  <a:cxn ang="0">
                    <a:pos x="926" y="1384"/>
                  </a:cxn>
                  <a:cxn ang="0">
                    <a:pos x="975" y="1456"/>
                  </a:cxn>
                  <a:cxn ang="0">
                    <a:pos x="956" y="1624"/>
                  </a:cxn>
                  <a:cxn ang="0">
                    <a:pos x="782" y="1817"/>
                  </a:cxn>
                  <a:cxn ang="0">
                    <a:pos x="539" y="1978"/>
                  </a:cxn>
                  <a:cxn ang="0">
                    <a:pos x="152" y="2026"/>
                  </a:cxn>
                  <a:cxn ang="0">
                    <a:pos x="19" y="2251"/>
                  </a:cxn>
                  <a:cxn ang="0">
                    <a:pos x="0" y="2396"/>
                  </a:cxn>
                  <a:cxn ang="0">
                    <a:pos x="213" y="2179"/>
                  </a:cxn>
                  <a:cxn ang="0">
                    <a:pos x="629" y="2090"/>
                  </a:cxn>
                  <a:cxn ang="0">
                    <a:pos x="894" y="1906"/>
                  </a:cxn>
                  <a:cxn ang="0">
                    <a:pos x="1230" y="1986"/>
                  </a:cxn>
                  <a:cxn ang="0">
                    <a:pos x="1668" y="1906"/>
                  </a:cxn>
                  <a:cxn ang="0">
                    <a:pos x="1983" y="1745"/>
                  </a:cxn>
                  <a:cxn ang="0">
                    <a:pos x="2014" y="1600"/>
                  </a:cxn>
                  <a:cxn ang="0">
                    <a:pos x="2237" y="1496"/>
                  </a:cxn>
                  <a:cxn ang="0">
                    <a:pos x="2359" y="1552"/>
                  </a:cxn>
                  <a:cxn ang="0">
                    <a:pos x="2471" y="1479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5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/>
                <a:ahLst/>
                <a:cxnLst>
                  <a:cxn ang="0">
                    <a:pos x="620" y="155"/>
                  </a:cxn>
                  <a:cxn ang="0">
                    <a:pos x="421" y="155"/>
                  </a:cxn>
                  <a:cxn ang="0">
                    <a:pos x="205" y="507"/>
                  </a:cxn>
                  <a:cxn ang="0">
                    <a:pos x="0" y="673"/>
                  </a:cxn>
                  <a:cxn ang="0">
                    <a:pos x="487" y="783"/>
                  </a:cxn>
                  <a:cxn ang="0">
                    <a:pos x="425" y="1009"/>
                  </a:cxn>
                  <a:cxn ang="0">
                    <a:pos x="617" y="1086"/>
                  </a:cxn>
                  <a:cxn ang="0">
                    <a:pos x="498" y="1349"/>
                  </a:cxn>
                  <a:cxn ang="0">
                    <a:pos x="961" y="1035"/>
                  </a:cxn>
                  <a:cxn ang="0">
                    <a:pos x="926" y="776"/>
                  </a:cxn>
                  <a:cxn ang="0">
                    <a:pos x="1181" y="749"/>
                  </a:cxn>
                  <a:cxn ang="0">
                    <a:pos x="1399" y="601"/>
                  </a:cxn>
                  <a:cxn ang="0">
                    <a:pos x="1315" y="416"/>
                  </a:cxn>
                  <a:cxn ang="0">
                    <a:pos x="1341" y="196"/>
                  </a:cxn>
                  <a:cxn ang="0">
                    <a:pos x="1171" y="164"/>
                  </a:cxn>
                  <a:cxn ang="0">
                    <a:pos x="928" y="0"/>
                  </a:cxn>
                  <a:cxn ang="0">
                    <a:pos x="620" y="155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/>
                <a:ahLst/>
                <a:cxnLst>
                  <a:cxn ang="0">
                    <a:pos x="719" y="183"/>
                  </a:cxn>
                  <a:cxn ang="0">
                    <a:pos x="760" y="33"/>
                  </a:cxn>
                  <a:cxn ang="0">
                    <a:pos x="884" y="0"/>
                  </a:cxn>
                  <a:cxn ang="0">
                    <a:pos x="983" y="78"/>
                  </a:cxn>
                  <a:cxn ang="0">
                    <a:pos x="1082" y="248"/>
                  </a:cxn>
                  <a:cxn ang="0">
                    <a:pos x="1256" y="229"/>
                  </a:cxn>
                  <a:cxn ang="0">
                    <a:pos x="1248" y="359"/>
                  </a:cxn>
                  <a:cxn ang="0">
                    <a:pos x="1016" y="431"/>
                  </a:cxn>
                  <a:cxn ang="0">
                    <a:pos x="879" y="417"/>
                  </a:cxn>
                  <a:cxn ang="0">
                    <a:pos x="719" y="481"/>
                  </a:cxn>
                  <a:cxn ang="0">
                    <a:pos x="591" y="633"/>
                  </a:cxn>
                  <a:cxn ang="0">
                    <a:pos x="423" y="537"/>
                  </a:cxn>
                  <a:cxn ang="0">
                    <a:pos x="256" y="810"/>
                  </a:cxn>
                  <a:cxn ang="0">
                    <a:pos x="66" y="764"/>
                  </a:cxn>
                  <a:cxn ang="0">
                    <a:pos x="0" y="601"/>
                  </a:cxn>
                  <a:cxn ang="0">
                    <a:pos x="157" y="483"/>
                  </a:cxn>
                  <a:cxn ang="0">
                    <a:pos x="248" y="281"/>
                  </a:cxn>
                  <a:cxn ang="0">
                    <a:pos x="438" y="150"/>
                  </a:cxn>
                  <a:cxn ang="0">
                    <a:pos x="719" y="189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/>
                <a:ahLst/>
                <a:cxnLst>
                  <a:cxn ang="0">
                    <a:pos x="2838" y="16"/>
                  </a:cxn>
                  <a:cxn ang="0">
                    <a:pos x="2493" y="0"/>
                  </a:cxn>
                  <a:cxn ang="0">
                    <a:pos x="2278" y="81"/>
                  </a:cxn>
                  <a:cxn ang="0">
                    <a:pos x="1936" y="44"/>
                  </a:cxn>
                  <a:cxn ang="0">
                    <a:pos x="1739" y="354"/>
                  </a:cxn>
                  <a:cxn ang="0">
                    <a:pos x="1600" y="212"/>
                  </a:cxn>
                  <a:cxn ang="0">
                    <a:pos x="1352" y="308"/>
                  </a:cxn>
                  <a:cxn ang="0">
                    <a:pos x="1445" y="515"/>
                  </a:cxn>
                  <a:cxn ang="0">
                    <a:pos x="1072" y="412"/>
                  </a:cxn>
                  <a:cxn ang="0">
                    <a:pos x="888" y="540"/>
                  </a:cxn>
                  <a:cxn ang="0">
                    <a:pos x="0" y="660"/>
                  </a:cxn>
                  <a:cxn ang="0">
                    <a:pos x="288" y="788"/>
                  </a:cxn>
                  <a:cxn ang="0">
                    <a:pos x="1040" y="676"/>
                  </a:cxn>
                  <a:cxn ang="0">
                    <a:pos x="1272" y="748"/>
                  </a:cxn>
                  <a:cxn ang="0">
                    <a:pos x="2096" y="691"/>
                  </a:cxn>
                  <a:cxn ang="0">
                    <a:pos x="2320" y="748"/>
                  </a:cxn>
                  <a:cxn ang="0">
                    <a:pos x="2456" y="596"/>
                  </a:cxn>
                  <a:cxn ang="0">
                    <a:pos x="2712" y="716"/>
                  </a:cxn>
                  <a:cxn ang="0">
                    <a:pos x="2716" y="339"/>
                  </a:cxn>
                  <a:cxn ang="0">
                    <a:pos x="2848" y="258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6" y="313"/>
                  </a:cxn>
                  <a:cxn ang="0">
                    <a:pos x="106" y="634"/>
                  </a:cxn>
                  <a:cxn ang="0">
                    <a:pos x="268" y="854"/>
                  </a:cxn>
                  <a:cxn ang="0">
                    <a:pos x="278" y="577"/>
                  </a:cxn>
                  <a:cxn ang="0">
                    <a:pos x="238" y="400"/>
                  </a:cxn>
                  <a:cxn ang="0">
                    <a:pos x="319" y="240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/>
                <a:ahLst/>
                <a:cxnLst>
                  <a:cxn ang="0">
                    <a:pos x="504" y="0"/>
                  </a:cxn>
                  <a:cxn ang="0">
                    <a:pos x="320" y="61"/>
                  </a:cxn>
                  <a:cxn ang="0">
                    <a:pos x="238" y="109"/>
                  </a:cxn>
                  <a:cxn ang="0">
                    <a:pos x="144" y="216"/>
                  </a:cxn>
                  <a:cxn ang="0">
                    <a:pos x="0" y="392"/>
                  </a:cxn>
                  <a:cxn ang="0">
                    <a:pos x="360" y="263"/>
                  </a:cxn>
                  <a:cxn ang="0">
                    <a:pos x="432" y="182"/>
                  </a:cxn>
                  <a:cxn ang="0">
                    <a:pos x="646" y="142"/>
                  </a:cxn>
                  <a:cxn ang="0">
                    <a:pos x="504" y="0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336"/>
                  </a:cxn>
                  <a:cxn ang="0">
                    <a:pos x="384" y="384"/>
                  </a:cxn>
                  <a:cxn ang="0">
                    <a:pos x="576" y="720"/>
                  </a:cxn>
                  <a:cxn ang="0">
                    <a:pos x="528" y="960"/>
                  </a:cxn>
                  <a:cxn ang="0">
                    <a:pos x="672" y="1104"/>
                  </a:cxn>
                  <a:cxn ang="0">
                    <a:pos x="576" y="1392"/>
                  </a:cxn>
                  <a:cxn ang="0">
                    <a:pos x="624" y="1632"/>
                  </a:cxn>
                  <a:cxn ang="0">
                    <a:pos x="1488" y="1872"/>
                  </a:cxn>
                  <a:cxn ang="0">
                    <a:pos x="1680" y="1728"/>
                  </a:cxn>
                  <a:cxn ang="0">
                    <a:pos x="2208" y="1728"/>
                  </a:cxn>
                  <a:cxn ang="0">
                    <a:pos x="2304" y="1632"/>
                  </a:cxn>
                  <a:cxn ang="0">
                    <a:pos x="2736" y="1872"/>
                  </a:cxn>
                  <a:cxn ang="0">
                    <a:pos x="2640" y="1920"/>
                  </a:cxn>
                  <a:cxn ang="0">
                    <a:pos x="2304" y="1824"/>
                  </a:cxn>
                  <a:cxn ang="0">
                    <a:pos x="2160" y="1872"/>
                  </a:cxn>
                  <a:cxn ang="0">
                    <a:pos x="1632" y="1920"/>
                  </a:cxn>
                  <a:cxn ang="0">
                    <a:pos x="1440" y="1920"/>
                  </a:cxn>
                  <a:cxn ang="0">
                    <a:pos x="480" y="1824"/>
                  </a:cxn>
                  <a:cxn ang="0">
                    <a:pos x="192" y="1872"/>
                  </a:cxn>
                  <a:cxn ang="0">
                    <a:pos x="96" y="1680"/>
                  </a:cxn>
                  <a:cxn ang="0">
                    <a:pos x="288" y="1440"/>
                  </a:cxn>
                  <a:cxn ang="0">
                    <a:pos x="336" y="1104"/>
                  </a:cxn>
                  <a:cxn ang="0">
                    <a:pos x="144" y="864"/>
                  </a:cxn>
                  <a:cxn ang="0">
                    <a:pos x="240" y="624"/>
                  </a:cxn>
                  <a:cxn ang="0">
                    <a:pos x="48" y="528"/>
                  </a:cxn>
                  <a:cxn ang="0">
                    <a:pos x="0" y="0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4466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7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8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69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0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1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2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3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4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5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6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7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8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79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0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1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2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3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4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5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6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7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8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89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0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1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2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3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4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5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6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7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8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499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0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1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2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3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4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5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6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7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8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09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0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1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2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3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4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5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6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7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8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19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0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1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2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3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4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5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6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7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8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29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28" y="147"/>
                  </a:cxn>
                  <a:cxn ang="0">
                    <a:pos x="64" y="46"/>
                  </a:cxn>
                  <a:cxn ang="0">
                    <a:pos x="94" y="151"/>
                  </a:cxn>
                  <a:cxn ang="0">
                    <a:pos x="129" y="151"/>
                  </a:cxn>
                  <a:cxn ang="0">
                    <a:pos x="180" y="9"/>
                  </a:cxn>
                  <a:cxn ang="0">
                    <a:pos x="148" y="10"/>
                  </a:cxn>
                  <a:cxn ang="0">
                    <a:pos x="112" y="112"/>
                  </a:cxn>
                  <a:cxn ang="0">
                    <a:pos x="79" y="0"/>
                  </a:cxn>
                  <a:cxn ang="0">
                    <a:pos x="48" y="0"/>
                  </a:cxn>
                  <a:cxn ang="0">
                    <a:pos x="0" y="144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0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1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2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3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4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5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6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7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8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39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0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1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2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3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4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5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6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7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8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49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0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1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2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3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4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5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6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7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8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59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0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1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2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3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4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5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6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7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8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69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0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1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2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3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4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5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6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7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8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79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0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1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2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3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4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5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6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/>
                <a:ahLst/>
                <a:cxnLst>
                  <a:cxn ang="0">
                    <a:pos x="168" y="120"/>
                  </a:cxn>
                  <a:cxn ang="0">
                    <a:pos x="204" y="12"/>
                  </a:cxn>
                  <a:cxn ang="0">
                    <a:pos x="42" y="0"/>
                  </a:cxn>
                  <a:cxn ang="0">
                    <a:pos x="0" y="108"/>
                  </a:cxn>
                  <a:cxn ang="0">
                    <a:pos x="30" y="114"/>
                  </a:cxn>
                  <a:cxn ang="0">
                    <a:pos x="60" y="30"/>
                  </a:cxn>
                  <a:cxn ang="0">
                    <a:pos x="102" y="36"/>
                  </a:cxn>
                  <a:cxn ang="0">
                    <a:pos x="78" y="108"/>
                  </a:cxn>
                  <a:cxn ang="0">
                    <a:pos x="102" y="108"/>
                  </a:cxn>
                  <a:cxn ang="0">
                    <a:pos x="132" y="36"/>
                  </a:cxn>
                  <a:cxn ang="0">
                    <a:pos x="162" y="36"/>
                  </a:cxn>
                  <a:cxn ang="0">
                    <a:pos x="138" y="114"/>
                  </a:cxn>
                  <a:cxn ang="0">
                    <a:pos x="168" y="120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7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/>
                <a:ahLst/>
                <a:cxnLst>
                  <a:cxn ang="0">
                    <a:pos x="66" y="36"/>
                  </a:cxn>
                  <a:cxn ang="0">
                    <a:pos x="66" y="36"/>
                  </a:cxn>
                  <a:cxn ang="0">
                    <a:pos x="18" y="24"/>
                  </a:cxn>
                  <a:cxn ang="0">
                    <a:pos x="0" y="30"/>
                  </a:cxn>
                  <a:cxn ang="0">
                    <a:pos x="36" y="78"/>
                  </a:cxn>
                  <a:cxn ang="0">
                    <a:pos x="48" y="72"/>
                  </a:cxn>
                  <a:cxn ang="0">
                    <a:pos x="24" y="36"/>
                  </a:cxn>
                  <a:cxn ang="0">
                    <a:pos x="24" y="36"/>
                  </a:cxn>
                  <a:cxn ang="0">
                    <a:pos x="72" y="54"/>
                  </a:cxn>
                  <a:cxn ang="0">
                    <a:pos x="90" y="42"/>
                  </a:cxn>
                  <a:cxn ang="0">
                    <a:pos x="54" y="0"/>
                  </a:cxn>
                  <a:cxn ang="0">
                    <a:pos x="42" y="6"/>
                  </a:cxn>
                  <a:cxn ang="0">
                    <a:pos x="66" y="36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8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/>
                <a:ahLst/>
                <a:cxnLst>
                  <a:cxn ang="0">
                    <a:pos x="54" y="89"/>
                  </a:cxn>
                  <a:cxn ang="0">
                    <a:pos x="65" y="83"/>
                  </a:cxn>
                  <a:cxn ang="0">
                    <a:pos x="48" y="35"/>
                  </a:cxn>
                  <a:cxn ang="0">
                    <a:pos x="89" y="65"/>
                  </a:cxn>
                  <a:cxn ang="0">
                    <a:pos x="101" y="59"/>
                  </a:cxn>
                  <a:cxn ang="0">
                    <a:pos x="83" y="0"/>
                  </a:cxn>
                  <a:cxn ang="0">
                    <a:pos x="71" y="12"/>
                  </a:cxn>
                  <a:cxn ang="0">
                    <a:pos x="83" y="41"/>
                  </a:cxn>
                  <a:cxn ang="0">
                    <a:pos x="48" y="23"/>
                  </a:cxn>
                  <a:cxn ang="0">
                    <a:pos x="36" y="29"/>
                  </a:cxn>
                  <a:cxn ang="0">
                    <a:pos x="45" y="68"/>
                  </a:cxn>
                  <a:cxn ang="0">
                    <a:pos x="18" y="41"/>
                  </a:cxn>
                  <a:cxn ang="0">
                    <a:pos x="0" y="53"/>
                  </a:cxn>
                  <a:cxn ang="0">
                    <a:pos x="54" y="89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89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/>
                <a:ahLst/>
                <a:cxnLst>
                  <a:cxn ang="0">
                    <a:pos x="36" y="78"/>
                  </a:cxn>
                  <a:cxn ang="0">
                    <a:pos x="83" y="48"/>
                  </a:cxn>
                  <a:cxn ang="0">
                    <a:pos x="54" y="0"/>
                  </a:cxn>
                  <a:cxn ang="0">
                    <a:pos x="0" y="30"/>
                  </a:cxn>
                  <a:cxn ang="0">
                    <a:pos x="6" y="36"/>
                  </a:cxn>
                  <a:cxn ang="0">
                    <a:pos x="42" y="18"/>
                  </a:cxn>
                  <a:cxn ang="0">
                    <a:pos x="54" y="30"/>
                  </a:cxn>
                  <a:cxn ang="0">
                    <a:pos x="24" y="48"/>
                  </a:cxn>
                  <a:cxn ang="0">
                    <a:pos x="30" y="54"/>
                  </a:cxn>
                  <a:cxn ang="0">
                    <a:pos x="60" y="36"/>
                  </a:cxn>
                  <a:cxn ang="0">
                    <a:pos x="66" y="48"/>
                  </a:cxn>
                  <a:cxn ang="0">
                    <a:pos x="30" y="66"/>
                  </a:cxn>
                  <a:cxn ang="0">
                    <a:pos x="36" y="78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0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/>
                <a:ahLst/>
                <a:cxnLst>
                  <a:cxn ang="0">
                    <a:pos x="90" y="30"/>
                  </a:cxn>
                  <a:cxn ang="0">
                    <a:pos x="66" y="0"/>
                  </a:cxn>
                  <a:cxn ang="0">
                    <a:pos x="0" y="36"/>
                  </a:cxn>
                  <a:cxn ang="0">
                    <a:pos x="24" y="72"/>
                  </a:cxn>
                  <a:cxn ang="0">
                    <a:pos x="36" y="66"/>
                  </a:cxn>
                  <a:cxn ang="0">
                    <a:pos x="18" y="42"/>
                  </a:cxn>
                  <a:cxn ang="0">
                    <a:pos x="36" y="30"/>
                  </a:cxn>
                  <a:cxn ang="0">
                    <a:pos x="54" y="54"/>
                  </a:cxn>
                  <a:cxn ang="0">
                    <a:pos x="60" y="48"/>
                  </a:cxn>
                  <a:cxn ang="0">
                    <a:pos x="48" y="24"/>
                  </a:cxn>
                  <a:cxn ang="0">
                    <a:pos x="60" y="12"/>
                  </a:cxn>
                  <a:cxn ang="0">
                    <a:pos x="78" y="42"/>
                  </a:cxn>
                  <a:cxn ang="0">
                    <a:pos x="90" y="30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1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/>
                <a:ahLst/>
                <a:cxnLst>
                  <a:cxn ang="0">
                    <a:pos x="42" y="60"/>
                  </a:cxn>
                  <a:cxn ang="0">
                    <a:pos x="42" y="60"/>
                  </a:cxn>
                  <a:cxn ang="0">
                    <a:pos x="72" y="12"/>
                  </a:cxn>
                  <a:cxn ang="0">
                    <a:pos x="66" y="0"/>
                  </a:cxn>
                  <a:cxn ang="0">
                    <a:pos x="0" y="42"/>
                  </a:cxn>
                  <a:cxn ang="0">
                    <a:pos x="6" y="54"/>
                  </a:cxn>
                  <a:cxn ang="0">
                    <a:pos x="54" y="24"/>
                  </a:cxn>
                  <a:cxn ang="0">
                    <a:pos x="54" y="24"/>
                  </a:cxn>
                  <a:cxn ang="0">
                    <a:pos x="18" y="72"/>
                  </a:cxn>
                  <a:cxn ang="0">
                    <a:pos x="24" y="84"/>
                  </a:cxn>
                  <a:cxn ang="0">
                    <a:pos x="90" y="42"/>
                  </a:cxn>
                  <a:cxn ang="0">
                    <a:pos x="84" y="30"/>
                  </a:cxn>
                  <a:cxn ang="0">
                    <a:pos x="42" y="60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2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0"/>
                  </a:cxn>
                  <a:cxn ang="0">
                    <a:pos x="6" y="0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3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/>
                <a:ahLst/>
                <a:cxnLst>
                  <a:cxn ang="0">
                    <a:pos x="18" y="48"/>
                  </a:cxn>
                  <a:cxn ang="0">
                    <a:pos x="18" y="48"/>
                  </a:cxn>
                  <a:cxn ang="0">
                    <a:pos x="30" y="42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18" y="48"/>
                  </a:cxn>
                  <a:cxn ang="0">
                    <a:pos x="18" y="48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4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4" y="0"/>
                  </a:cxn>
                  <a:cxn ang="0">
                    <a:pos x="24" y="0"/>
                  </a:cxn>
                  <a:cxn ang="0">
                    <a:pos x="0" y="36"/>
                  </a:cxn>
                  <a:cxn ang="0">
                    <a:pos x="0" y="66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5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6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7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8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/>
                <a:ahLst/>
                <a:cxnLst>
                  <a:cxn ang="0">
                    <a:pos x="0" y="102"/>
                  </a:cxn>
                  <a:cxn ang="0">
                    <a:pos x="59" y="154"/>
                  </a:cxn>
                  <a:cxn ang="0">
                    <a:pos x="117" y="120"/>
                  </a:cxn>
                  <a:cxn ang="0">
                    <a:pos x="62" y="55"/>
                  </a:cxn>
                  <a:cxn ang="0">
                    <a:pos x="104" y="34"/>
                  </a:cxn>
                  <a:cxn ang="0">
                    <a:pos x="117" y="53"/>
                  </a:cxn>
                  <a:cxn ang="0">
                    <a:pos x="141" y="47"/>
                  </a:cxn>
                  <a:cxn ang="0">
                    <a:pos x="97" y="2"/>
                  </a:cxn>
                  <a:cxn ang="0">
                    <a:pos x="36" y="33"/>
                  </a:cxn>
                  <a:cxn ang="0">
                    <a:pos x="90" y="107"/>
                  </a:cxn>
                  <a:cxn ang="0">
                    <a:pos x="28" y="101"/>
                  </a:cxn>
                  <a:cxn ang="0">
                    <a:pos x="0" y="102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599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4600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104601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602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603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4604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fld id="{9752D59B-56CC-4142-9096-FCB0B0634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4605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1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p:transition spd="slow">
    <p:newsflash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pitchFamily="34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2056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278532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533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7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278535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536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8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278538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539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2059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2060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278542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8543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2061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2084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27854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4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5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278549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50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6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2785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7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278555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56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8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27855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5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89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278561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62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0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27856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6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1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278567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68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2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27857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7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3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278573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74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4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27857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7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5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278579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80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6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27858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8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7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278585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86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8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27858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8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099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278591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92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0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27859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9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1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278597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598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2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27860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0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3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278603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04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4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27860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0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sp>
              <p:nvSpPr>
                <p:cNvPr id="278608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/>
                  <a:ahLst/>
                  <a:cxnLst>
                    <a:cxn ang="0">
                      <a:pos x="0" y="504"/>
                    </a:cxn>
                    <a:cxn ang="0">
                      <a:pos x="864" y="168"/>
                    </a:cxn>
                    <a:cxn ang="0">
                      <a:pos x="1776" y="24"/>
                    </a:cxn>
                    <a:cxn ang="0">
                      <a:pos x="2736" y="24"/>
                    </a:cxn>
                    <a:cxn ang="0">
                      <a:pos x="2720" y="103"/>
                    </a:cxn>
                    <a:cxn ang="0">
                      <a:pos x="1764" y="103"/>
                    </a:cxn>
                    <a:cxn ang="0">
                      <a:pos x="654" y="292"/>
                    </a:cxn>
                    <a:cxn ang="0">
                      <a:pos x="0" y="504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78609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/>
                  <a:ahLst/>
                  <a:cxnLst>
                    <a:cxn ang="0">
                      <a:pos x="5" y="8"/>
                    </a:cxn>
                    <a:cxn ang="0">
                      <a:pos x="485" y="56"/>
                    </a:cxn>
                    <a:cxn ang="0">
                      <a:pos x="1157" y="200"/>
                    </a:cxn>
                    <a:cxn ang="0">
                      <a:pos x="1611" y="432"/>
                    </a:cxn>
                    <a:cxn ang="0">
                      <a:pos x="1756" y="609"/>
                    </a:cxn>
                    <a:cxn ang="0">
                      <a:pos x="1689" y="787"/>
                    </a:cxn>
                    <a:cxn ang="0">
                      <a:pos x="1589" y="632"/>
                    </a:cxn>
                    <a:cxn ang="0">
                      <a:pos x="1389" y="454"/>
                    </a:cxn>
                    <a:cxn ang="0">
                      <a:pos x="1109" y="296"/>
                    </a:cxn>
                    <a:cxn ang="0">
                      <a:pos x="581" y="152"/>
                    </a:cxn>
                    <a:cxn ang="0">
                      <a:pos x="0" y="76"/>
                    </a:cxn>
                    <a:cxn ang="0">
                      <a:pos x="5" y="8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grpSp>
              <p:nvGrpSpPr>
                <p:cNvPr id="2107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278611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12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8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278614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15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09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278617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18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0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278620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21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1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278623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24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2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278626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27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3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278629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30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4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278632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33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5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278635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36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6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278638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39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  <p:grpSp>
              <p:nvGrpSpPr>
                <p:cNvPr id="2117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278641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/>
                    <a:ahLst/>
                    <a:cxnLst>
                      <a:cxn ang="0">
                        <a:pos x="0" y="504"/>
                      </a:cxn>
                      <a:cxn ang="0">
                        <a:pos x="864" y="168"/>
                      </a:cxn>
                      <a:cxn ang="0">
                        <a:pos x="1776" y="24"/>
                      </a:cxn>
                      <a:cxn ang="0">
                        <a:pos x="2736" y="24"/>
                      </a:cxn>
                      <a:cxn ang="0">
                        <a:pos x="2720" y="103"/>
                      </a:cxn>
                      <a:cxn ang="0">
                        <a:pos x="1764" y="103"/>
                      </a:cxn>
                      <a:cxn ang="0">
                        <a:pos x="654" y="292"/>
                      </a:cxn>
                      <a:cxn ang="0">
                        <a:pos x="0" y="504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  <p:sp>
                <p:nvSpPr>
                  <p:cNvPr id="278642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/>
                    <a:ahLst/>
                    <a:cxnLst>
                      <a:cxn ang="0">
                        <a:pos x="5" y="8"/>
                      </a:cxn>
                      <a:cxn ang="0">
                        <a:pos x="485" y="56"/>
                      </a:cxn>
                      <a:cxn ang="0">
                        <a:pos x="1157" y="200"/>
                      </a:cxn>
                      <a:cxn ang="0">
                        <a:pos x="1611" y="432"/>
                      </a:cxn>
                      <a:cxn ang="0">
                        <a:pos x="1756" y="609"/>
                      </a:cxn>
                      <a:cxn ang="0">
                        <a:pos x="1689" y="787"/>
                      </a:cxn>
                      <a:cxn ang="0">
                        <a:pos x="1589" y="632"/>
                      </a:cxn>
                      <a:cxn ang="0">
                        <a:pos x="1389" y="454"/>
                      </a:cxn>
                      <a:cxn ang="0">
                        <a:pos x="1109" y="296"/>
                      </a:cxn>
                      <a:cxn ang="0">
                        <a:pos x="581" y="152"/>
                      </a:cxn>
                      <a:cxn ang="0">
                        <a:pos x="0" y="76"/>
                      </a:cxn>
                      <a:cxn ang="0">
                        <a:pos x="5" y="8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 w="9525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ru-RU"/>
                  </a:p>
                </p:txBody>
              </p:sp>
            </p:grpSp>
          </p:grpSp>
          <p:sp>
            <p:nvSpPr>
              <p:cNvPr id="278643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4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G0" fmla="+- 0 0 0"/>
                  <a:gd name="G1" fmla="+- 20897 0 0"/>
                  <a:gd name="G2" fmla="+- 21600 0 0"/>
                  <a:gd name="T0" fmla="*/ 5467 w 21600"/>
                  <a:gd name="T1" fmla="*/ 0 h 21602"/>
                  <a:gd name="T2" fmla="*/ 21589 w 21600"/>
                  <a:gd name="T3" fmla="*/ 21602 h 21602"/>
                  <a:gd name="T4" fmla="*/ 0 w 21600"/>
                  <a:gd name="T5" fmla="*/ 20897 h 2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5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G0" fmla="+- 17826 0 0"/>
                  <a:gd name="G1" fmla="+- 0 0 0"/>
                  <a:gd name="G2" fmla="+- 21600 0 0"/>
                  <a:gd name="T0" fmla="*/ 36729 w 36729"/>
                  <a:gd name="T1" fmla="*/ 10451 h 21600"/>
                  <a:gd name="T2" fmla="*/ 0 w 36729"/>
                  <a:gd name="T3" fmla="*/ 12197 h 21600"/>
                  <a:gd name="T4" fmla="*/ 17826 w 36729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6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G0" fmla="+- 7340 0 0"/>
                  <a:gd name="G1" fmla="+- 21600 0 0"/>
                  <a:gd name="G2" fmla="+- 21600 0 0"/>
                  <a:gd name="T0" fmla="*/ 0 w 28940"/>
                  <a:gd name="T1" fmla="*/ 1285 h 22305"/>
                  <a:gd name="T2" fmla="*/ 28929 w 28940"/>
                  <a:gd name="T3" fmla="*/ 22305 h 22305"/>
                  <a:gd name="T4" fmla="*/ 7340 w 2894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7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G0" fmla="+- 8873 0 0"/>
                  <a:gd name="G1" fmla="+- 21600 0 0"/>
                  <a:gd name="G2" fmla="+- 21600 0 0"/>
                  <a:gd name="T0" fmla="*/ 0 w 30473"/>
                  <a:gd name="T1" fmla="*/ 1907 h 22305"/>
                  <a:gd name="T2" fmla="*/ 30462 w 30473"/>
                  <a:gd name="T3" fmla="*/ 22305 h 22305"/>
                  <a:gd name="T4" fmla="*/ 8873 w 30473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8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G0" fmla="+- 12855 0 0"/>
                  <a:gd name="G1" fmla="+- 21600 0 0"/>
                  <a:gd name="G2" fmla="+- 21600 0 0"/>
                  <a:gd name="T0" fmla="*/ 0 w 34455"/>
                  <a:gd name="T1" fmla="*/ 4241 h 22305"/>
                  <a:gd name="T2" fmla="*/ 34444 w 34455"/>
                  <a:gd name="T3" fmla="*/ 22305 h 22305"/>
                  <a:gd name="T4" fmla="*/ 12855 w 34455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49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0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1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4812"/>
                  <a:gd name="T1" fmla="*/ 4512 h 22305"/>
                  <a:gd name="T2" fmla="*/ 34801 w 34812"/>
                  <a:gd name="T3" fmla="*/ 22305 h 22305"/>
                  <a:gd name="T4" fmla="*/ 13212 w 34812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2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3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4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G0" fmla="+- 15230 0 0"/>
                  <a:gd name="G1" fmla="+- 21600 0 0"/>
                  <a:gd name="G2" fmla="+- 21600 0 0"/>
                  <a:gd name="T0" fmla="*/ 0 w 36830"/>
                  <a:gd name="T1" fmla="*/ 6283 h 22305"/>
                  <a:gd name="T2" fmla="*/ 36819 w 36830"/>
                  <a:gd name="T3" fmla="*/ 22305 h 22305"/>
                  <a:gd name="T4" fmla="*/ 15230 w 36830"/>
                  <a:gd name="T5" fmla="*/ 21600 h 22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5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G0" fmla="+- 18231 0 0"/>
                  <a:gd name="G1" fmla="+- 21600 0 0"/>
                  <a:gd name="G2" fmla="+- 21600 0 0"/>
                  <a:gd name="T0" fmla="*/ 0 w 31881"/>
                  <a:gd name="T1" fmla="*/ 10016 h 21600"/>
                  <a:gd name="T2" fmla="*/ 31881 w 31881"/>
                  <a:gd name="T3" fmla="*/ 4860 h 21600"/>
                  <a:gd name="T4" fmla="*/ 18231 w 31881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6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G0" fmla="+- 13212 0 0"/>
                  <a:gd name="G1" fmla="+- 21600 0 0"/>
                  <a:gd name="G2" fmla="+- 21600 0 0"/>
                  <a:gd name="T0" fmla="*/ 0 w 31146"/>
                  <a:gd name="T1" fmla="*/ 4512 h 21600"/>
                  <a:gd name="T2" fmla="*/ 31146 w 31146"/>
                  <a:gd name="T3" fmla="*/ 9561 h 21600"/>
                  <a:gd name="T4" fmla="*/ 13212 w 3114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7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8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59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60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61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62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63" name="Freeform 135"/>
              <p:cNvSpPr>
                <a:spLocks/>
              </p:cNvSpPr>
              <p:nvPr/>
            </p:nvSpPr>
            <p:spPr bwMode="hidden">
              <a:xfrm rot="20253369">
                <a:off x="4401" y="599"/>
                <a:ext cx="175" cy="329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8664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/>
                <a:ahLst/>
                <a:cxnLst>
                  <a:cxn ang="0">
                    <a:pos x="0" y="64"/>
                  </a:cxn>
                  <a:cxn ang="0">
                    <a:pos x="240" y="16"/>
                  </a:cxn>
                  <a:cxn ang="0">
                    <a:pos x="96" y="160"/>
                  </a:cxn>
                  <a:cxn ang="0">
                    <a:pos x="336" y="160"/>
                  </a:cxn>
                  <a:cxn ang="0">
                    <a:pos x="192" y="304"/>
                  </a:cxn>
                  <a:cxn ang="0">
                    <a:pos x="384" y="352"/>
                  </a:cxn>
                  <a:cxn ang="0">
                    <a:pos x="288" y="448"/>
                  </a:cxn>
                  <a:cxn ang="0">
                    <a:pos x="480" y="496"/>
                  </a:cxn>
                  <a:cxn ang="0">
                    <a:pos x="384" y="592"/>
                  </a:cxn>
                  <a:cxn ang="0">
                    <a:pos x="528" y="640"/>
                  </a:cxn>
                  <a:cxn ang="0">
                    <a:pos x="480" y="736"/>
                  </a:cxn>
                  <a:cxn ang="0">
                    <a:pos x="576" y="832"/>
                  </a:cxn>
                  <a:cxn ang="0">
                    <a:pos x="576" y="928"/>
                  </a:cxn>
                  <a:cxn ang="0">
                    <a:pos x="672" y="1072"/>
                  </a:cxn>
                  <a:cxn ang="0">
                    <a:pos x="624" y="1216"/>
                  </a:cxn>
                  <a:cxn ang="0">
                    <a:pos x="720" y="1312"/>
                  </a:cxn>
                  <a:cxn ang="0">
                    <a:pos x="672" y="1456"/>
                  </a:cxn>
                  <a:cxn ang="0">
                    <a:pos x="720" y="1600"/>
                  </a:cxn>
                  <a:cxn ang="0">
                    <a:pos x="672" y="1696"/>
                  </a:cxn>
                  <a:cxn ang="0">
                    <a:pos x="768" y="1840"/>
                  </a:cxn>
                  <a:cxn ang="0">
                    <a:pos x="720" y="1984"/>
                  </a:cxn>
                  <a:cxn ang="0">
                    <a:pos x="768" y="2176"/>
                  </a:cxn>
                  <a:cxn ang="0">
                    <a:pos x="720" y="2224"/>
                  </a:cxn>
                  <a:cxn ang="0">
                    <a:pos x="768" y="2368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78667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8668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8669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E101BF40-A0C7-4D1C-BD35-6BA70BF8D8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</p:sldLayoutIdLst>
  <p:transition spd="slow">
    <p:newsflash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2048272"/>
          </a:xfrm>
        </p:spPr>
        <p:txBody>
          <a:bodyPr/>
          <a:lstStyle/>
          <a:p>
            <a:r>
              <a:rPr lang="uk-UA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“Клуб</a:t>
            </a:r>
            <a:r>
              <a:rPr lang="uk-UA" sz="6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юних </a:t>
            </a:r>
            <a:r>
              <a:rPr lang="uk-UA" sz="66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фізиків”</a:t>
            </a:r>
            <a:endParaRPr lang="ru-RU" sz="66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3970" name="Picture 2" descr="Картинки по запросу картинки физ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700808"/>
            <a:ext cx="3906507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14843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600" b="1" dirty="0" err="1" smtClean="0">
                <a:solidFill>
                  <a:srgbClr val="C9C00D"/>
                </a:solidFill>
                <a:latin typeface="Book Antiqua" pitchFamily="18" charset="0"/>
              </a:rPr>
              <a:t>Питання</a:t>
            </a:r>
            <a:r>
              <a:rPr lang="ru-RU" sz="9600" b="1" dirty="0" smtClean="0">
                <a:solidFill>
                  <a:srgbClr val="C9C00D"/>
                </a:solidFill>
                <a:latin typeface="Book Antiqua" pitchFamily="18" charset="0"/>
              </a:rPr>
              <a:t> для </a:t>
            </a:r>
            <a:r>
              <a:rPr lang="en-US" sz="9600" b="1" dirty="0" smtClean="0">
                <a:solidFill>
                  <a:srgbClr val="C9C00D"/>
                </a:solidFill>
                <a:latin typeface="Book Antiqua" pitchFamily="18" charset="0"/>
              </a:rPr>
              <a:t>I</a:t>
            </a:r>
            <a:r>
              <a:rPr lang="ru-RU" sz="9600" b="1" dirty="0" smtClean="0">
                <a:solidFill>
                  <a:srgbClr val="C9C00D"/>
                </a:solidFill>
                <a:latin typeface="Book Antiqua" pitchFamily="18" charset="0"/>
              </a:rPr>
              <a:t>-</a:t>
            </a:r>
            <a:r>
              <a:rPr lang="ru-RU" sz="9600" b="1" dirty="0" err="1" smtClean="0">
                <a:solidFill>
                  <a:srgbClr val="C9C00D"/>
                </a:solidFill>
                <a:latin typeface="Book Antiqua" pitchFamily="18" charset="0"/>
              </a:rPr>
              <a:t>ої</a:t>
            </a:r>
            <a:r>
              <a:rPr lang="ru-RU" sz="9600" b="1" dirty="0" smtClean="0">
                <a:solidFill>
                  <a:srgbClr val="C9C00D"/>
                </a:solidFill>
                <a:latin typeface="Book Antiqua" pitchFamily="18" charset="0"/>
              </a:rPr>
              <a:t> </a:t>
            </a:r>
            <a:r>
              <a:rPr lang="ru-RU" sz="9600" b="1" dirty="0" err="1" smtClean="0">
                <a:solidFill>
                  <a:srgbClr val="C9C00D"/>
                </a:solidFill>
                <a:latin typeface="Book Antiqua" pitchFamily="18" charset="0"/>
              </a:rPr>
              <a:t>команди</a:t>
            </a:r>
            <a:endParaRPr lang="ru-RU" sz="9600" b="1" dirty="0" smtClean="0">
              <a:solidFill>
                <a:srgbClr val="C9C00D"/>
              </a:solidFill>
              <a:latin typeface="Book Antiqua" pitchFamily="18" charset="0"/>
            </a:endParaRPr>
          </a:p>
        </p:txBody>
      </p:sp>
      <p:pic>
        <p:nvPicPr>
          <p:cNvPr id="121863" name="Picture 7" descr="j033639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48038" y="3789363"/>
            <a:ext cx="2520950" cy="25209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476250"/>
            <a:ext cx="8713787" cy="5616575"/>
          </a:xfrm>
        </p:spPr>
        <p:txBody>
          <a:bodyPr/>
          <a:lstStyle/>
          <a:p>
            <a:pPr marL="609600" indent="-609600" eaLnBrk="1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accent2"/>
                </a:solidFill>
              </a:rPr>
              <a:t>1.</a:t>
            </a:r>
            <a:r>
              <a:rPr lang="ru-RU" sz="2400" b="1" dirty="0" smtClean="0">
                <a:solidFill>
                  <a:schemeClr val="tx2"/>
                </a:solidFill>
                <a:latin typeface="Book Antiqua" pitchFamily="18" charset="0"/>
              </a:rPr>
              <a:t> Як </a:t>
            </a:r>
            <a:r>
              <a:rPr lang="ru-RU" sz="2400" b="1" dirty="0" err="1" smtClean="0">
                <a:solidFill>
                  <a:schemeClr val="tx2"/>
                </a:solidFill>
                <a:latin typeface="Book Antiqua" pitchFamily="18" charset="0"/>
              </a:rPr>
              <a:t>називається</a:t>
            </a:r>
            <a:r>
              <a:rPr lang="ru-RU" sz="24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Book Antiqua" pitchFamily="18" charset="0"/>
              </a:rPr>
              <a:t>найпоширеніша</a:t>
            </a:r>
            <a:r>
              <a:rPr lang="ru-RU" sz="24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  <a:latin typeface="Book Antiqua" pitchFamily="18" charset="0"/>
              </a:rPr>
              <a:t>речовина</a:t>
            </a:r>
            <a:r>
              <a:rPr lang="ru-RU" sz="2400" b="1" dirty="0" smtClean="0">
                <a:solidFill>
                  <a:schemeClr val="tx2"/>
                </a:solidFill>
                <a:latin typeface="Book Antiqua" pitchFamily="18" charset="0"/>
              </a:rPr>
              <a:t> в </a:t>
            </a:r>
            <a:r>
              <a:rPr lang="ru-RU" sz="2400" b="1" dirty="0" err="1" smtClean="0">
                <a:solidFill>
                  <a:schemeClr val="tx2"/>
                </a:solidFill>
                <a:latin typeface="Book Antiqua" pitchFamily="18" charset="0"/>
              </a:rPr>
              <a:t>природі</a:t>
            </a:r>
            <a:r>
              <a:rPr lang="ru-RU" sz="2400" b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  <a:r>
              <a:rPr lang="ru-RU" sz="2800" b="1" dirty="0" smtClean="0">
                <a:solidFill>
                  <a:schemeClr val="tx2"/>
                </a:solidFill>
              </a:rPr>
              <a:t>							        </a:t>
            </a:r>
            <a:r>
              <a:rPr lang="ru-RU" sz="2800" b="1" dirty="0" smtClean="0">
                <a:solidFill>
                  <a:srgbClr val="FF0000"/>
                </a:solidFill>
              </a:rPr>
              <a:t>(вода)</a:t>
            </a:r>
          </a:p>
          <a:p>
            <a:pPr marL="609600" indent="-609600" eaLnBrk="1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2.</a:t>
            </a:r>
            <a:r>
              <a:rPr lang="ru-RU" sz="2800" dirty="0" smtClean="0"/>
              <a:t> </a:t>
            </a:r>
            <a:r>
              <a:rPr lang="ru-RU" sz="2400" b="1" dirty="0" err="1" smtClean="0">
                <a:latin typeface="Book Antiqua" pitchFamily="18" charset="0"/>
              </a:rPr>
              <a:t>Що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важче</a:t>
            </a:r>
            <a:r>
              <a:rPr lang="ru-RU" sz="2400" b="1" dirty="0" smtClean="0">
                <a:latin typeface="Book Antiqua" pitchFamily="18" charset="0"/>
              </a:rPr>
              <a:t>: тонна </a:t>
            </a:r>
            <a:r>
              <a:rPr lang="ru-RU" sz="2400" b="1" dirty="0" err="1" smtClean="0">
                <a:latin typeface="Book Antiqua" pitchFamily="18" charset="0"/>
              </a:rPr>
              <a:t>соломи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чи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тонна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заліза</a:t>
            </a:r>
            <a:r>
              <a:rPr lang="ru-RU" sz="2400" b="1" dirty="0" smtClean="0">
                <a:latin typeface="Book Antiqua" pitchFamily="18" charset="0"/>
              </a:rPr>
              <a:t>?</a:t>
            </a:r>
            <a:endParaRPr lang="ru-RU" sz="24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609600" indent="-609600" algn="r" eaLnBrk="1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	( вони </a:t>
            </a:r>
            <a:r>
              <a:rPr lang="ru-RU" sz="2800" b="1" dirty="0" err="1" smtClean="0">
                <a:solidFill>
                  <a:srgbClr val="FF0000"/>
                </a:solidFill>
              </a:rPr>
              <a:t>однакові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pPr marL="609600" indent="-609600" eaLnBrk="1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3. </a:t>
            </a:r>
            <a:r>
              <a:rPr lang="ru-RU" sz="2400" b="1" dirty="0" smtClean="0">
                <a:latin typeface="Book Antiqua" pitchFamily="18" charset="0"/>
              </a:rPr>
              <a:t>В </a:t>
            </a:r>
            <a:r>
              <a:rPr lang="ru-RU" sz="2400" b="1" dirty="0" err="1" smtClean="0">
                <a:latin typeface="Book Antiqua" pitchFamily="18" charset="0"/>
              </a:rPr>
              <a:t>якій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кімнаті</a:t>
            </a:r>
            <a:r>
              <a:rPr lang="ru-RU" sz="2400" b="1" dirty="0" smtClean="0">
                <a:latin typeface="Book Antiqua" pitchFamily="18" charset="0"/>
              </a:rPr>
              <a:t> запах </a:t>
            </a:r>
            <a:r>
              <a:rPr lang="ru-RU" sz="2400" b="1" dirty="0" err="1" smtClean="0">
                <a:latin typeface="Book Antiqua" pitchFamily="18" charset="0"/>
              </a:rPr>
              <a:t>поширюється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швидше</a:t>
            </a:r>
            <a:r>
              <a:rPr lang="ru-RU" sz="2400" b="1" dirty="0" smtClean="0">
                <a:latin typeface="Book Antiqua" pitchFamily="18" charset="0"/>
              </a:rPr>
              <a:t>: в </a:t>
            </a:r>
            <a:r>
              <a:rPr lang="ru-RU" sz="2400" b="1" dirty="0" err="1" smtClean="0">
                <a:latin typeface="Book Antiqua" pitchFamily="18" charset="0"/>
              </a:rPr>
              <a:t>теплій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чи</a:t>
            </a:r>
            <a:r>
              <a:rPr lang="ru-RU" sz="2400" b="1" dirty="0" smtClean="0">
                <a:latin typeface="Book Antiqua" pitchFamily="18" charset="0"/>
              </a:rPr>
              <a:t> </a:t>
            </a:r>
            <a:r>
              <a:rPr lang="ru-RU" sz="2400" b="1" dirty="0" err="1" smtClean="0">
                <a:latin typeface="Book Antiqua" pitchFamily="18" charset="0"/>
              </a:rPr>
              <a:t>холодній</a:t>
            </a:r>
            <a:r>
              <a:rPr lang="ru-RU" sz="2400" b="1" dirty="0" smtClean="0">
                <a:latin typeface="Book Antiqua" pitchFamily="18" charset="0"/>
              </a:rPr>
              <a:t>?</a:t>
            </a:r>
            <a:r>
              <a:rPr lang="ru-RU" sz="2400" b="1" dirty="0" smtClean="0">
                <a:solidFill>
                  <a:schemeClr val="accent2"/>
                </a:solidFill>
                <a:latin typeface="Book Antiqua" pitchFamily="18" charset="0"/>
              </a:rPr>
              <a:t> </a:t>
            </a:r>
            <a:br>
              <a:rPr lang="ru-RU" sz="2400" b="1" dirty="0" smtClean="0">
                <a:solidFill>
                  <a:schemeClr val="accent2"/>
                </a:solidFill>
                <a:latin typeface="Book Antiqua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Book Antiqua" pitchFamily="18" charset="0"/>
              </a:rPr>
              <a:t>                                     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</a:rPr>
              <a:t>теплій</a:t>
            </a:r>
            <a:r>
              <a:rPr lang="ru-RU" sz="2800" b="1" dirty="0" smtClean="0">
                <a:solidFill>
                  <a:srgbClr val="FF0000"/>
                </a:solidFill>
              </a:rPr>
              <a:t>)</a:t>
            </a:r>
          </a:p>
          <a:p>
            <a:pPr marL="609600" indent="-609600" eaLnBrk="1" hangingPunct="1">
              <a:spcBef>
                <a:spcPct val="1000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4.</a:t>
            </a:r>
            <a:r>
              <a:rPr lang="ru-RU" sz="2800" dirty="0" smtClean="0"/>
              <a:t> </a:t>
            </a:r>
            <a:r>
              <a:rPr lang="ru-RU" sz="2800" b="1" dirty="0" err="1" smtClean="0">
                <a:latin typeface="Book Antiqua" pitchFamily="18" charset="0"/>
              </a:rPr>
              <a:t>Назвіть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найбільшу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одиницю</a:t>
            </a:r>
            <a:r>
              <a:rPr lang="ru-RU" sz="2800" b="1" dirty="0" smtClean="0">
                <a:latin typeface="Book Antiqua" pitchFamily="18" charset="0"/>
              </a:rPr>
              <a:t> часу.</a:t>
            </a:r>
            <a:br>
              <a:rPr lang="ru-RU" sz="2800" b="1" dirty="0" smtClean="0"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а)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вік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б)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рік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в)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хвилина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г) година.</a:t>
            </a:r>
          </a:p>
          <a:p>
            <a:pPr marL="609600" indent="-609600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4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404813"/>
            <a:ext cx="8713788" cy="6048375"/>
          </a:xfrm>
        </p:spPr>
        <p:txBody>
          <a:bodyPr/>
          <a:lstStyle/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5.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Яке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з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наведених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слів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не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є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явищем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  <a:endParaRPr lang="ru-RU" sz="28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	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а)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інерція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б)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дифузія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в)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переважно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без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опадів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г)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крапля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води.</a:t>
            </a:r>
          </a:p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6.</a:t>
            </a:r>
            <a:r>
              <a:rPr lang="ru-RU" sz="2800" b="1" dirty="0" smtClean="0">
                <a:solidFill>
                  <a:schemeClr val="tx2"/>
                </a:solidFill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При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різкій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запинці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автобуса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людина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,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що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стоїть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в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ньому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відхилиться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:</a:t>
            </a:r>
          </a:p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а)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вліво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б)вперед; в)назад; г) вправо.</a:t>
            </a:r>
          </a:p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7</a:t>
            </a:r>
            <a:r>
              <a:rPr lang="ru-RU" sz="2800" b="1" dirty="0" smtClean="0">
                <a:solidFill>
                  <a:schemeClr val="accent2"/>
                </a:solidFill>
                <a:latin typeface="Book Antiqua" pitchFamily="18" charset="0"/>
              </a:rPr>
              <a:t>.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 У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яких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одиницях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вимірюється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dirty="0" err="1" smtClean="0">
                <a:solidFill>
                  <a:schemeClr val="tx2"/>
                </a:solidFill>
                <a:latin typeface="Book Antiqua" pitchFamily="18" charset="0"/>
              </a:rPr>
              <a:t>маса</a:t>
            </a: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  <a:endParaRPr lang="ru-RU" sz="28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533400" indent="-533400" eaLnBrk="1" hangingPunct="1"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</a:rPr>
              <a:t>     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а) метр; б)секунда; в)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кілограм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г) година.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4843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9000" b="1" dirty="0" err="1" smtClean="0">
                <a:solidFill>
                  <a:srgbClr val="C9C00D"/>
                </a:solidFill>
                <a:latin typeface="Book Antiqua" pitchFamily="18" charset="0"/>
              </a:rPr>
              <a:t>Питання</a:t>
            </a:r>
            <a:r>
              <a:rPr lang="ru-RU" sz="9000" b="1" dirty="0" smtClean="0">
                <a:solidFill>
                  <a:srgbClr val="C9C00D"/>
                </a:solidFill>
                <a:latin typeface="Book Antiqua" pitchFamily="18" charset="0"/>
              </a:rPr>
              <a:t> для </a:t>
            </a:r>
            <a:r>
              <a:rPr lang="en-US" sz="9000" b="1" dirty="0" smtClean="0">
                <a:solidFill>
                  <a:srgbClr val="C9C00D"/>
                </a:solidFill>
                <a:latin typeface="Book Antiqua" pitchFamily="18" charset="0"/>
              </a:rPr>
              <a:t>II</a:t>
            </a:r>
            <a:r>
              <a:rPr lang="ru-RU" sz="9000" b="1" dirty="0" smtClean="0">
                <a:solidFill>
                  <a:srgbClr val="C9C00D"/>
                </a:solidFill>
                <a:latin typeface="Book Antiqua" pitchFamily="18" charset="0"/>
              </a:rPr>
              <a:t>-</a:t>
            </a:r>
            <a:r>
              <a:rPr lang="ru-RU" sz="9000" b="1" dirty="0" err="1" smtClean="0">
                <a:solidFill>
                  <a:srgbClr val="C9C00D"/>
                </a:solidFill>
                <a:latin typeface="Book Antiqua" pitchFamily="18" charset="0"/>
              </a:rPr>
              <a:t>ої</a:t>
            </a:r>
            <a:r>
              <a:rPr lang="ru-RU" sz="9000" b="1" dirty="0" smtClean="0">
                <a:solidFill>
                  <a:srgbClr val="C9C00D"/>
                </a:solidFill>
                <a:latin typeface="Book Antiqua" pitchFamily="18" charset="0"/>
              </a:rPr>
              <a:t> </a:t>
            </a:r>
            <a:r>
              <a:rPr lang="ru-RU" sz="9000" b="1" dirty="0" err="1" smtClean="0">
                <a:solidFill>
                  <a:srgbClr val="C9C00D"/>
                </a:solidFill>
                <a:latin typeface="Book Antiqua" pitchFamily="18" charset="0"/>
              </a:rPr>
              <a:t>команди</a:t>
            </a:r>
            <a:endParaRPr lang="ru-RU" sz="9000" b="1" dirty="0" smtClean="0">
              <a:solidFill>
                <a:srgbClr val="C9C00D"/>
              </a:solidFill>
              <a:latin typeface="Book Antiqua" pitchFamily="18" charset="0"/>
            </a:endParaRPr>
          </a:p>
        </p:txBody>
      </p:sp>
      <p:pic>
        <p:nvPicPr>
          <p:cNvPr id="177155" name="Picture 3" descr="j033639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3789363"/>
            <a:ext cx="2520950" cy="25209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404813"/>
            <a:ext cx="8662988" cy="5256212"/>
          </a:xfrm>
        </p:spPr>
        <p:txBody>
          <a:bodyPr/>
          <a:lstStyle/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1.</a:t>
            </a:r>
            <a:r>
              <a:rPr lang="en-US" b="1" dirty="0" smtClean="0">
                <a:solidFill>
                  <a:schemeClr val="accent2"/>
                </a:solidFill>
              </a:rPr>
              <a:t>  </a:t>
            </a:r>
            <a:r>
              <a:rPr lang="uk-UA" sz="2800" b="1" dirty="0" smtClean="0">
                <a:latin typeface="Book Antiqua" pitchFamily="18" charset="0"/>
              </a:rPr>
              <a:t>Як називається невелика кількість рідини?</a:t>
            </a:r>
            <a:endParaRPr lang="en-US" sz="28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крапля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2.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Одне</a:t>
            </a:r>
            <a:r>
              <a:rPr lang="ru-RU" sz="2800" b="1" dirty="0" smtClean="0">
                <a:latin typeface="Book Antiqua" pitchFamily="18" charset="0"/>
              </a:rPr>
              <a:t> яйце </a:t>
            </a:r>
            <a:r>
              <a:rPr lang="ru-RU" sz="2800" b="1" dirty="0" err="1" smtClean="0">
                <a:latin typeface="Book Antiqua" pitchFamily="18" charset="0"/>
              </a:rPr>
              <a:t>варять</a:t>
            </a:r>
            <a:r>
              <a:rPr lang="ru-RU" sz="2800" b="1" dirty="0" smtClean="0">
                <a:latin typeface="Book Antiqua" pitchFamily="18" charset="0"/>
              </a:rPr>
              <a:t> при </a:t>
            </a:r>
            <a:r>
              <a:rPr lang="ru-RU" sz="2800" b="1" dirty="0" err="1" smtClean="0">
                <a:latin typeface="Book Antiqua" pitchFamily="18" charset="0"/>
              </a:rPr>
              <a:t>нормальних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умовах</a:t>
            </a:r>
            <a:r>
              <a:rPr lang="ru-RU" sz="2800" b="1" dirty="0" smtClean="0">
                <a:latin typeface="Book Antiqua" pitchFamily="18" charset="0"/>
              </a:rPr>
              <a:t> до стану «</a:t>
            </a:r>
            <a:r>
              <a:rPr lang="ru-RU" sz="2800" b="1" dirty="0" err="1" smtClean="0">
                <a:latin typeface="Book Antiqua" pitchFamily="18" charset="0"/>
              </a:rPr>
              <a:t>круте</a:t>
            </a:r>
            <a:r>
              <a:rPr lang="ru-RU" sz="2800" b="1" dirty="0" smtClean="0">
                <a:latin typeface="Book Antiqua" pitchFamily="18" charset="0"/>
              </a:rPr>
              <a:t>» 4 </a:t>
            </a:r>
            <a:r>
              <a:rPr lang="ru-RU" sz="2800" b="1" dirty="0" err="1" smtClean="0">
                <a:latin typeface="Book Antiqua" pitchFamily="18" charset="0"/>
              </a:rPr>
              <a:t>хвилини</a:t>
            </a:r>
            <a:r>
              <a:rPr lang="ru-RU" sz="2800" b="1" dirty="0" smtClean="0">
                <a:latin typeface="Book Antiqua" pitchFamily="18" charset="0"/>
              </a:rPr>
              <a:t>. </a:t>
            </a:r>
            <a:r>
              <a:rPr lang="ru-RU" sz="2800" b="1" dirty="0" err="1" smtClean="0">
                <a:latin typeface="Book Antiqua" pitchFamily="18" charset="0"/>
              </a:rPr>
              <a:t>Скільки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хвилин</a:t>
            </a:r>
            <a:r>
              <a:rPr lang="ru-RU" sz="2800" b="1" dirty="0" smtClean="0">
                <a:latin typeface="Book Antiqua" pitchFamily="18" charset="0"/>
              </a:rPr>
              <a:t> треба </a:t>
            </a:r>
            <a:r>
              <a:rPr lang="ru-RU" sz="2800" b="1" dirty="0" err="1" smtClean="0">
                <a:latin typeface="Book Antiqua" pitchFamily="18" charset="0"/>
              </a:rPr>
              <a:t>варити</a:t>
            </a:r>
            <a:r>
              <a:rPr lang="ru-RU" sz="2800" b="1" dirty="0" smtClean="0">
                <a:latin typeface="Book Antiqua" pitchFamily="18" charset="0"/>
              </a:rPr>
              <a:t> 5 </a:t>
            </a:r>
            <a:r>
              <a:rPr lang="ru-RU" sz="2800" b="1" dirty="0" err="1" smtClean="0">
                <a:latin typeface="Book Antiqua" pitchFamily="18" charset="0"/>
              </a:rPr>
              <a:t>яєць</a:t>
            </a:r>
            <a:r>
              <a:rPr lang="ru-RU" sz="2800" b="1" dirty="0" smtClean="0">
                <a:latin typeface="Book Antiqua" pitchFamily="18" charset="0"/>
              </a:rPr>
              <a:t>?</a:t>
            </a:r>
            <a:endParaRPr lang="ru-RU" sz="28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(4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хвилини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3.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sz="2800" b="1" dirty="0" smtClean="0">
                <a:latin typeface="Book Antiqua" pitchFamily="18" charset="0"/>
              </a:rPr>
              <a:t>Чим </a:t>
            </a:r>
            <a:r>
              <a:rPr lang="ru-RU" sz="2800" b="1" dirty="0" err="1" smtClean="0">
                <a:latin typeface="Book Antiqua" pitchFamily="18" charset="0"/>
              </a:rPr>
              <a:t>відрізняються</a:t>
            </a:r>
            <a:r>
              <a:rPr lang="ru-RU" sz="2800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latin typeface="Book Antiqua" pitchFamily="18" charset="0"/>
              </a:rPr>
              <a:t>молекули</a:t>
            </a:r>
            <a:r>
              <a:rPr lang="ru-RU" sz="2800" b="1" dirty="0" smtClean="0">
                <a:latin typeface="Book Antiqua" pitchFamily="18" charset="0"/>
              </a:rPr>
              <a:t> води, пара, </a:t>
            </a:r>
            <a:r>
              <a:rPr lang="ru-RU" sz="2800" b="1" dirty="0" err="1" smtClean="0">
                <a:latin typeface="Book Antiqua" pitchFamily="18" charset="0"/>
              </a:rPr>
              <a:t>льоду</a:t>
            </a:r>
            <a:r>
              <a:rPr lang="ru-RU" sz="2800" b="1" dirty="0" smtClean="0">
                <a:latin typeface="Book Antiqua" pitchFamily="18" charset="0"/>
              </a:rPr>
              <a:t>?</a:t>
            </a:r>
            <a:endParaRPr lang="ru-RU" sz="28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нічим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,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це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молекули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однієї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речовини</a:t>
            </a:r>
            <a:r>
              <a:rPr lang="ru-RU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  <a:p>
            <a:pPr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4.</a:t>
            </a:r>
            <a:r>
              <a:rPr lang="ru-RU" b="1" dirty="0" smtClean="0"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Хто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говорить на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всіх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мовах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  <a:p>
            <a:pPr algn="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(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відлуння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7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7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7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7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7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17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177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77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333375"/>
            <a:ext cx="8785225" cy="5975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5.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Який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прилад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служить для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вимірювання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швидкості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   а)термометр; б)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спідометр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в)ареометр;				             г)вольтметр.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6.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Яке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з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наведених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слів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означає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речовину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   а) книга; б)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лінійка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в)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свинець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г)мензурка.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chemeClr val="accent2"/>
                </a:solidFill>
              </a:rPr>
              <a:t>7.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Що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з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наведеного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є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Book Antiqua" pitchFamily="18" charset="0"/>
              </a:rPr>
              <a:t>фізичною</a:t>
            </a:r>
            <a:r>
              <a:rPr lang="ru-RU" sz="2800" b="1" dirty="0" smtClean="0">
                <a:solidFill>
                  <a:schemeClr val="tx2"/>
                </a:solidFill>
                <a:latin typeface="Book Antiqua" pitchFamily="18" charset="0"/>
              </a:rPr>
              <a:t> величиною?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   а)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інерція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б)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взаємодія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 в) 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блискавка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;</a:t>
            </a:r>
            <a:b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                             г)</a:t>
            </a:r>
            <a:r>
              <a:rPr lang="ru-RU" sz="2800" b="1" dirty="0" err="1" smtClean="0">
                <a:solidFill>
                  <a:srgbClr val="FF0000"/>
                </a:solidFill>
                <a:latin typeface="Book Antiqua" pitchFamily="18" charset="0"/>
              </a:rPr>
              <a:t>маса</a:t>
            </a:r>
            <a:r>
              <a:rPr lang="ru-RU" sz="2800" b="1" dirty="0" smtClean="0">
                <a:solidFill>
                  <a:srgbClr val="FF0000"/>
                </a:solidFill>
                <a:latin typeface="Book Antiqua" pitchFamily="18" charset="0"/>
              </a:rPr>
              <a:t>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8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18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87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1" name="WordArt 5"/>
          <p:cNvSpPr>
            <a:spLocks noChangeArrowheads="1" noChangeShapeType="1" noTextEdit="1"/>
          </p:cNvSpPr>
          <p:nvPr/>
        </p:nvSpPr>
        <p:spPr bwMode="auto">
          <a:xfrm>
            <a:off x="603250" y="1125538"/>
            <a:ext cx="8540750" cy="4498975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1589644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Конкурс </a:t>
            </a:r>
          </a:p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"</a:t>
            </a:r>
            <a:r>
              <a:rPr lang="ru-RU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Загадки"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ntiqua-Bold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8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8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205038"/>
            <a:ext cx="8540750" cy="3024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    Зараз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ви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маєте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перебрати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в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пам</a:t>
            </a:r>
            <a:r>
              <a:rPr lang="en-US" sz="4000" b="1" dirty="0" smtClean="0">
                <a:solidFill>
                  <a:schemeClr val="tx2"/>
                </a:solidFill>
                <a:latin typeface="Book Antiqua" pitchFamily="18" charset="0"/>
              </a:rPr>
              <a:t>’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яті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деякі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винаходи,але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зупинитися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на одному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з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них.</a:t>
            </a:r>
          </a:p>
        </p:txBody>
      </p:sp>
      <p:sp>
        <p:nvSpPr>
          <p:cNvPr id="1290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99FF33"/>
                </a:solidFill>
                <a:latin typeface="BookmanCTT" pitchFamily="2" charset="0"/>
              </a:rPr>
              <a:t>Загадка перша</a:t>
            </a:r>
          </a:p>
        </p:txBody>
      </p:sp>
      <p:pic>
        <p:nvPicPr>
          <p:cNvPr id="129029" name="Picture 5" descr="j03363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724400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9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9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9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260350"/>
            <a:ext cx="8713663" cy="5543550"/>
          </a:xfrm>
        </p:spPr>
        <p:txBody>
          <a:bodyPr/>
          <a:lstStyle/>
          <a:p>
            <a:pPr marL="381000" indent="-381000" algn="just" eaLnBrk="1" hangingPunct="1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AutoNum type="arabicPeriod"/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Як знаряддя війни цей винахід згадується в джерелах </a:t>
            </a:r>
            <a:r>
              <a:rPr lang="en-US" sz="2400" b="1" dirty="0" smtClean="0">
                <a:solidFill>
                  <a:schemeClr val="tx2"/>
                </a:solidFill>
              </a:rPr>
              <a:t>XIII</a:t>
            </a:r>
            <a:r>
              <a:rPr lang="uk-UA" sz="2400" b="1" dirty="0" smtClean="0">
                <a:solidFill>
                  <a:schemeClr val="tx2"/>
                </a:solidFill>
              </a:rPr>
              <a:t> ст.,</a:t>
            </a:r>
            <a:r>
              <a:rPr lang="en-US" sz="2400" b="1" dirty="0" smtClean="0">
                <a:solidFill>
                  <a:schemeClr val="tx2"/>
                </a:solidFill>
              </a:rPr>
              <a:t> XV</a:t>
            </a:r>
            <a:r>
              <a:rPr lang="uk-UA" sz="2400" b="1" dirty="0" smtClean="0">
                <a:solidFill>
                  <a:schemeClr val="tx2"/>
                </a:solidFill>
              </a:rPr>
              <a:t> ст., в кінці</a:t>
            </a:r>
            <a:r>
              <a:rPr lang="en-US" sz="2400" b="1" dirty="0" smtClean="0">
                <a:solidFill>
                  <a:schemeClr val="tx2"/>
                </a:solidFill>
              </a:rPr>
              <a:t> XVIII</a:t>
            </a:r>
            <a:r>
              <a:rPr lang="uk-UA" sz="2400" b="1" dirty="0" smtClean="0">
                <a:solidFill>
                  <a:schemeClr val="tx2"/>
                </a:solidFill>
              </a:rPr>
              <a:t> і середині</a:t>
            </a:r>
            <a:r>
              <a:rPr lang="en-US" sz="2400" b="1" dirty="0" smtClean="0">
                <a:solidFill>
                  <a:schemeClr val="tx2"/>
                </a:solidFill>
              </a:rPr>
              <a:t> XX</a:t>
            </a:r>
            <a:r>
              <a:rPr lang="uk-UA" sz="2400" b="1" dirty="0" smtClean="0">
                <a:solidFill>
                  <a:schemeClr val="tx2"/>
                </a:solidFill>
              </a:rPr>
              <a:t> ст.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AutoNum type="arabicPeriod"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>Цей </a:t>
            </a:r>
            <a:r>
              <a:rPr lang="ru-RU" sz="2400" b="1" dirty="0" err="1" smtClean="0">
                <a:solidFill>
                  <a:schemeClr val="tx2"/>
                </a:solidFill>
              </a:rPr>
              <a:t>винахід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використовується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і</a:t>
            </a:r>
            <a:r>
              <a:rPr lang="ru-RU" sz="2400" b="1" dirty="0" smtClean="0">
                <a:solidFill>
                  <a:schemeClr val="tx2"/>
                </a:solidFill>
              </a:rPr>
              <a:t> в </a:t>
            </a:r>
            <a:r>
              <a:rPr lang="ru-RU" sz="2400" b="1" dirty="0" err="1" smtClean="0">
                <a:solidFill>
                  <a:schemeClr val="tx2"/>
                </a:solidFill>
              </a:rPr>
              <a:t>мирних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цілях</a:t>
            </a:r>
            <a:r>
              <a:rPr lang="ru-RU" sz="2400" b="1" dirty="0" smtClean="0">
                <a:solidFill>
                  <a:schemeClr val="tx2"/>
                </a:solidFill>
              </a:rPr>
              <a:t>.</a:t>
            </a:r>
          </a:p>
          <a:p>
            <a:pPr marL="381000" indent="-381000" algn="just" eaLnBrk="1" hangingPunct="1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AutoNum type="arabicPeriod"/>
              <a:defRPr/>
            </a:pPr>
            <a:r>
              <a:rPr lang="ru-RU" sz="2400" b="1" dirty="0" err="1" smtClean="0">
                <a:solidFill>
                  <a:schemeClr val="tx2"/>
                </a:solidFill>
              </a:rPr>
              <a:t>Передбачається</a:t>
            </a:r>
            <a:r>
              <a:rPr lang="ru-RU" sz="2400" b="1" dirty="0" smtClean="0">
                <a:solidFill>
                  <a:schemeClr val="tx2"/>
                </a:solidFill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</a:rPr>
              <a:t>що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батьківщина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цього</a:t>
            </a:r>
            <a:r>
              <a:rPr lang="ru-RU" sz="2400" b="1" dirty="0" smtClean="0">
                <a:solidFill>
                  <a:schemeClr val="tx2"/>
                </a:solidFill>
              </a:rPr>
              <a:t> </a:t>
            </a:r>
            <a:r>
              <a:rPr lang="ru-RU" sz="2400" b="1" dirty="0" err="1" smtClean="0">
                <a:solidFill>
                  <a:schemeClr val="tx2"/>
                </a:solidFill>
              </a:rPr>
              <a:t>винаходу</a:t>
            </a:r>
            <a:r>
              <a:rPr lang="ru-RU" sz="2400" b="1" dirty="0" smtClean="0">
                <a:solidFill>
                  <a:schemeClr val="tx2"/>
                </a:solidFill>
              </a:rPr>
              <a:t> Китай.</a:t>
            </a:r>
          </a:p>
          <a:p>
            <a:pPr marL="381000" indent="-381000" eaLnBrk="1" hangingPunct="1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AutoNum type="arabicPeriod"/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В </a:t>
            </a:r>
            <a:r>
              <a:rPr lang="uk-UA" sz="2400" b="1" dirty="0" err="1" smtClean="0">
                <a:solidFill>
                  <a:schemeClr val="tx2"/>
                </a:solidFill>
              </a:rPr>
              <a:t>Европі</a:t>
            </a:r>
            <a:r>
              <a:rPr lang="uk-UA" sz="2400" b="1" dirty="0" smtClean="0">
                <a:solidFill>
                  <a:schemeClr val="tx2"/>
                </a:solidFill>
              </a:rPr>
              <a:t> (</a:t>
            </a:r>
            <a:r>
              <a:rPr lang="en-US" sz="2400" b="1" dirty="0" smtClean="0">
                <a:solidFill>
                  <a:schemeClr val="tx2"/>
                </a:solidFill>
              </a:rPr>
              <a:t>XIII</a:t>
            </a:r>
            <a:r>
              <a:rPr lang="uk-UA" sz="2400" b="1" dirty="0" smtClean="0">
                <a:solidFill>
                  <a:schemeClr val="tx2"/>
                </a:solidFill>
              </a:rPr>
              <a:t> ст.) його різновид отримав назву </a:t>
            </a:r>
            <a:r>
              <a:rPr lang="uk-UA" sz="2400" b="1" dirty="0" err="1" smtClean="0">
                <a:solidFill>
                  <a:schemeClr val="tx2"/>
                </a:solidFill>
              </a:rPr>
              <a:t>“літаючий</a:t>
            </a:r>
            <a:r>
              <a:rPr lang="uk-UA" sz="2400" b="1" dirty="0" smtClean="0">
                <a:solidFill>
                  <a:schemeClr val="tx2"/>
                </a:solidFill>
              </a:rPr>
              <a:t> </a:t>
            </a:r>
            <a:r>
              <a:rPr lang="uk-UA" sz="2400" b="1" dirty="0" err="1" smtClean="0">
                <a:solidFill>
                  <a:schemeClr val="tx2"/>
                </a:solidFill>
              </a:rPr>
              <a:t>вогонь”</a:t>
            </a:r>
            <a:r>
              <a:rPr lang="uk-UA" sz="2400" b="1" dirty="0" smtClean="0">
                <a:solidFill>
                  <a:schemeClr val="tx2"/>
                </a:solidFill>
              </a:rPr>
              <a:t>, а в середині </a:t>
            </a:r>
            <a:r>
              <a:rPr lang="en-US" sz="2400" b="1" dirty="0" smtClean="0">
                <a:solidFill>
                  <a:schemeClr val="tx2"/>
                </a:solidFill>
              </a:rPr>
              <a:t>XX</a:t>
            </a:r>
            <a:r>
              <a:rPr lang="uk-UA" sz="2400" b="1" dirty="0" smtClean="0">
                <a:solidFill>
                  <a:schemeClr val="tx2"/>
                </a:solidFill>
              </a:rPr>
              <a:t> ст. – </a:t>
            </a:r>
            <a:r>
              <a:rPr lang="uk-UA" sz="2400" b="1" dirty="0" err="1" smtClean="0">
                <a:solidFill>
                  <a:schemeClr val="tx2"/>
                </a:solidFill>
              </a:rPr>
              <a:t>ім</a:t>
            </a:r>
            <a:r>
              <a:rPr lang="en-US" sz="2400" b="1" dirty="0" smtClean="0">
                <a:solidFill>
                  <a:schemeClr val="tx2"/>
                </a:solidFill>
              </a:rPr>
              <a:t>’</a:t>
            </a:r>
            <a:r>
              <a:rPr lang="uk-UA" sz="2400" b="1" dirty="0" smtClean="0">
                <a:solidFill>
                  <a:schemeClr val="tx2"/>
                </a:solidFill>
              </a:rPr>
              <a:t>я милої </a:t>
            </a:r>
            <a:br>
              <a:rPr lang="uk-UA" sz="2400" b="1" dirty="0" smtClean="0">
                <a:solidFill>
                  <a:schemeClr val="tx2"/>
                </a:solidFill>
              </a:rPr>
            </a:br>
            <a:r>
              <a:rPr lang="uk-UA" sz="2400" b="1" dirty="0" smtClean="0">
                <a:solidFill>
                  <a:schemeClr val="tx2"/>
                </a:solidFill>
              </a:rPr>
              <a:t>дівчини.</a:t>
            </a: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b="1" dirty="0" smtClean="0">
              <a:solidFill>
                <a:schemeClr val="tx2"/>
              </a:solidFill>
            </a:endParaRPr>
          </a:p>
          <a:p>
            <a:pPr marL="381000" indent="-381000" algn="just" eaLnBrk="1" hangingPunct="1">
              <a:lnSpc>
                <a:spcPct val="110000"/>
              </a:lnSpc>
              <a:buClr>
                <a:srgbClr val="FF0000"/>
              </a:buClr>
              <a:buSzPct val="120000"/>
              <a:buFont typeface="Arial" pitchFamily="34" charset="0"/>
              <a:buAutoNum type="arabicPeriod"/>
              <a:defRPr/>
            </a:pPr>
            <a:r>
              <a:rPr lang="uk-UA" sz="2400" b="1" dirty="0" smtClean="0">
                <a:solidFill>
                  <a:schemeClr val="tx2"/>
                </a:solidFill>
              </a:rPr>
              <a:t> Цей винахід – основний двигун космічних кораблів.</a:t>
            </a:r>
            <a:br>
              <a:rPr lang="uk-UA" sz="2400" b="1" dirty="0" smtClean="0">
                <a:solidFill>
                  <a:schemeClr val="tx2"/>
                </a:solidFill>
              </a:rPr>
            </a:br>
            <a:r>
              <a:rPr lang="uk-UA" sz="2400" b="1" i="1" dirty="0" smtClean="0">
                <a:solidFill>
                  <a:schemeClr val="tx2"/>
                </a:solidFill>
              </a:rPr>
              <a:t>(Відповідь: ракета)</a:t>
            </a:r>
            <a:endParaRPr lang="ru-RU" sz="2400" b="1" i="1" dirty="0" smtClean="0">
              <a:solidFill>
                <a:schemeClr val="tx2"/>
              </a:solidFill>
            </a:endParaRPr>
          </a:p>
        </p:txBody>
      </p:sp>
      <p:pic>
        <p:nvPicPr>
          <p:cNvPr id="120849" name="Picture 17" descr="j0288906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5301208"/>
            <a:ext cx="2376488" cy="141287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1773238"/>
            <a:ext cx="8540750" cy="302418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ru-RU" dirty="0" smtClean="0"/>
              <a:t>   У </a:t>
            </a:r>
            <a:r>
              <a:rPr lang="ru-RU" dirty="0" err="1" smtClean="0"/>
              <a:t>природі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Про одну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піде</a:t>
            </a:r>
            <a:r>
              <a:rPr lang="ru-RU" dirty="0" smtClean="0"/>
              <a:t> зараз </a:t>
            </a:r>
            <a:r>
              <a:rPr lang="ru-RU" dirty="0" err="1" smtClean="0"/>
              <a:t>мова</a:t>
            </a:r>
            <a:r>
              <a:rPr lang="ru-RU" dirty="0" smtClean="0"/>
              <a:t>.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за </a:t>
            </a:r>
            <a:r>
              <a:rPr lang="ru-RU" dirty="0" err="1" smtClean="0"/>
              <a:t>речовина</a:t>
            </a:r>
            <a:r>
              <a:rPr lang="ru-RU" dirty="0" smtClean="0"/>
              <a:t>?</a:t>
            </a:r>
            <a:endParaRPr lang="ru-RU" sz="4400" b="1" dirty="0" smtClean="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18125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99FF33"/>
                </a:solidFill>
                <a:latin typeface="BookmanCTT" pitchFamily="2" charset="0"/>
              </a:rPr>
              <a:t>Загадка друга</a:t>
            </a:r>
          </a:p>
        </p:txBody>
      </p:sp>
      <p:pic>
        <p:nvPicPr>
          <p:cNvPr id="181252" name="Picture 4" descr="j03363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6529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1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/>
      <p:bldP spid="18125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50825" y="692150"/>
            <a:ext cx="8893175" cy="4464050"/>
          </a:xfrm>
        </p:spPr>
        <p:txBody>
          <a:bodyPr/>
          <a:lstStyle/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4500" b="1" dirty="0" smtClean="0">
                <a:solidFill>
                  <a:srgbClr val="99FF33"/>
                </a:solidFill>
                <a:latin typeface="Times New Roman" pitchFamily="18" charset="0"/>
              </a:rPr>
              <a:t>І перепони нас не зупинять!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4500" b="1" dirty="0" smtClean="0">
                <a:solidFill>
                  <a:srgbClr val="99FF33"/>
                </a:solidFill>
                <a:latin typeface="Times New Roman" pitchFamily="18" charset="0"/>
              </a:rPr>
              <a:t>Нові світи до себе ваблять, </a:t>
            </a: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4500" b="1" dirty="0" smtClean="0">
                <a:solidFill>
                  <a:srgbClr val="99FF33"/>
                </a:solidFill>
                <a:latin typeface="Times New Roman" pitchFamily="18" charset="0"/>
              </a:rPr>
              <a:t>Нам залишити слід в </a:t>
            </a:r>
            <a:r>
              <a:rPr lang="uk-UA" sz="4500" b="1" smtClean="0">
                <a:solidFill>
                  <a:srgbClr val="99FF33"/>
                </a:solidFill>
                <a:latin typeface="Times New Roman" pitchFamily="18" charset="0"/>
              </a:rPr>
              <a:t>науці </a:t>
            </a:r>
            <a:r>
              <a:rPr lang="uk-UA" sz="4500" b="1" smtClean="0">
                <a:solidFill>
                  <a:srgbClr val="99FF33"/>
                </a:solidFill>
                <a:latin typeface="Times New Roman" pitchFamily="18" charset="0"/>
              </a:rPr>
              <a:t>треба</a:t>
            </a:r>
            <a:endParaRPr lang="uk-UA" sz="4500" b="1" dirty="0" smtClean="0">
              <a:solidFill>
                <a:srgbClr val="99FF33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5000"/>
              </a:lnSpc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4500" b="1" dirty="0" smtClean="0">
                <a:solidFill>
                  <a:srgbClr val="99FF33"/>
                </a:solidFill>
                <a:latin typeface="Times New Roman" pitchFamily="18" charset="0"/>
              </a:rPr>
              <a:t>І внести в відкриття свій внесок!</a:t>
            </a:r>
            <a:endParaRPr lang="ru-RU" sz="4500" b="1" dirty="0" smtClean="0">
              <a:solidFill>
                <a:srgbClr val="99FF33"/>
              </a:solidFill>
              <a:latin typeface="Times New Roman" pitchFamily="18" charset="0"/>
            </a:endParaRPr>
          </a:p>
          <a:p>
            <a:pPr algn="r" eaLnBrk="1" hangingPunct="1">
              <a:lnSpc>
                <a:spcPct val="95000"/>
              </a:lnSpc>
              <a:buFont typeface="Arial" pitchFamily="34" charset="0"/>
              <a:buNone/>
              <a:defRPr/>
            </a:pPr>
            <a:endParaRPr lang="ru-RU" sz="1600" b="1" dirty="0" smtClean="0">
              <a:solidFill>
                <a:srgbClr val="99FF33"/>
              </a:solidFill>
              <a:latin typeface="Antiqua-Bold" pitchFamily="2" charset="0"/>
            </a:endParaRPr>
          </a:p>
          <a:p>
            <a:pPr algn="r" eaLnBrk="1" hangingPunct="1">
              <a:lnSpc>
                <a:spcPct val="95000"/>
              </a:lnSpc>
              <a:buFont typeface="Arial" pitchFamily="34" charset="0"/>
              <a:buNone/>
              <a:defRPr/>
            </a:pPr>
            <a:endParaRPr lang="ru-RU" sz="4400" b="1" dirty="0" smtClean="0">
              <a:solidFill>
                <a:srgbClr val="FF0000"/>
              </a:solidFill>
              <a:latin typeface="Antiqua-Bold" pitchFamily="2" charset="0"/>
            </a:endParaRPr>
          </a:p>
        </p:txBody>
      </p:sp>
      <p:pic>
        <p:nvPicPr>
          <p:cNvPr id="8195" name="Picture 6" descr="j0309726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4149725"/>
            <a:ext cx="1965325" cy="2159000"/>
          </a:xfrm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476250"/>
            <a:ext cx="8856662" cy="54737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Цю речовину називають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“соком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життя”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на Землі.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усіма трьома його агрегатними станами ми досить часто зустрічаємось.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Її можна використовувати для зменшення тертя.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Її використовують в системах нагріву і охолодження.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spcBef>
                <a:spcPct val="0"/>
              </a:spcBef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 цієї речовини на 65% складається організм дорослої людини.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(Відповідь:вода)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5516563"/>
            <a:ext cx="5921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636838"/>
            <a:ext cx="64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5734050"/>
            <a:ext cx="64611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9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5589588"/>
            <a:ext cx="7524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1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50" y="1341438"/>
            <a:ext cx="7524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1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4724400"/>
            <a:ext cx="5921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8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8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8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8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8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133600"/>
            <a:ext cx="8540750" cy="1728788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sz="10600" b="1" dirty="0" err="1" smtClean="0">
                <a:solidFill>
                  <a:schemeClr val="tx2"/>
                </a:solidFill>
                <a:latin typeface="Book Antiqua" pitchFamily="18" charset="0"/>
              </a:rPr>
              <a:t>Що</a:t>
            </a:r>
            <a:r>
              <a:rPr lang="ru-RU" sz="106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10600" b="1" dirty="0" err="1" smtClean="0">
                <a:solidFill>
                  <a:schemeClr val="tx2"/>
                </a:solidFill>
                <a:latin typeface="Book Antiqua" pitchFamily="18" charset="0"/>
              </a:rPr>
              <a:t>це</a:t>
            </a:r>
            <a:r>
              <a:rPr lang="ru-RU" sz="10600" b="1" dirty="0" smtClean="0">
                <a:solidFill>
                  <a:schemeClr val="tx2"/>
                </a:solidFill>
                <a:latin typeface="Book Antiqua" pitchFamily="18" charset="0"/>
              </a:rPr>
              <a:t>?</a:t>
            </a:r>
          </a:p>
        </p:txBody>
      </p:sp>
      <p:sp>
        <p:nvSpPr>
          <p:cNvPr id="18227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23850" y="9810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99FF33"/>
                </a:solidFill>
                <a:latin typeface="BookmanCTT" pitchFamily="2" charset="0"/>
              </a:rPr>
              <a:t>Загадка </a:t>
            </a:r>
            <a:r>
              <a:rPr lang="ru-RU" sz="7200" b="1" dirty="0" err="1" smtClean="0">
                <a:solidFill>
                  <a:srgbClr val="99FF33"/>
                </a:solidFill>
                <a:latin typeface="BookmanCTT" pitchFamily="2" charset="0"/>
              </a:rPr>
              <a:t>третя</a:t>
            </a:r>
            <a:endParaRPr lang="ru-RU" sz="7200" b="1" dirty="0" smtClean="0">
              <a:solidFill>
                <a:srgbClr val="99FF33"/>
              </a:solidFill>
              <a:latin typeface="BookmanCTT" pitchFamily="2" charset="0"/>
            </a:endParaRPr>
          </a:p>
        </p:txBody>
      </p:sp>
      <p:pic>
        <p:nvPicPr>
          <p:cNvPr id="182276" name="Picture 4" descr="j03363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938" y="4437063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2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/>
      <p:bldP spid="1822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179512" y="476250"/>
            <a:ext cx="8172326" cy="5905500"/>
          </a:xfrm>
        </p:spPr>
        <p:txBody>
          <a:bodyPr/>
          <a:lstStyle/>
          <a:p>
            <a:pPr marL="609600" indent="-431800" eaLnBrk="1" hangingPunct="1"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Спочатку він плавав, потім став і літати.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431800" eaLnBrk="1" hangingPunct="1"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Він багатьом, будучи їх провідником, врятував життя.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431800" eaLnBrk="1" hangingPunct="1"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Він не любить велику спеку і сильну тряску.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431800" eaLnBrk="1" hangingPunct="1"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Він байдужий до дорогоцінних металів і алмазів, але хвилюється при взаємодії з залізом.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(Відповідь:компас)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6983" name="Picture 7" descr="j0283593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84168" y="4797152"/>
            <a:ext cx="1835150" cy="16351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3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395288" y="8366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7200" b="1" dirty="0" smtClean="0">
                <a:solidFill>
                  <a:srgbClr val="99FF33"/>
                </a:solidFill>
                <a:latin typeface="BookmanCTT" pitchFamily="2" charset="0"/>
              </a:rPr>
              <a:t>Загадка </a:t>
            </a:r>
            <a:r>
              <a:rPr lang="ru-RU" sz="7200" b="1" dirty="0" err="1" smtClean="0">
                <a:solidFill>
                  <a:srgbClr val="99FF33"/>
                </a:solidFill>
                <a:latin typeface="BookmanCTT" pitchFamily="2" charset="0"/>
              </a:rPr>
              <a:t>четверта</a:t>
            </a:r>
            <a:endParaRPr lang="ru-RU" sz="7200" b="1" dirty="0" smtClean="0">
              <a:solidFill>
                <a:srgbClr val="99FF33"/>
              </a:solidFill>
              <a:latin typeface="BookmanCTT" pitchFamily="2" charset="0"/>
            </a:endParaRPr>
          </a:p>
        </p:txBody>
      </p:sp>
      <p:sp>
        <p:nvSpPr>
          <p:cNvPr id="184325" name="Rectangle 5"/>
          <p:cNvSpPr>
            <a:spLocks noGrp="1" noRot="1" noChangeArrowheads="1"/>
          </p:cNvSpPr>
          <p:nvPr>
            <p:ph type="body" idx="1"/>
          </p:nvPr>
        </p:nvSpPr>
        <p:spPr>
          <a:xfrm>
            <a:off x="179388" y="2205038"/>
            <a:ext cx="8540750" cy="1728787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dirty="0" smtClean="0"/>
              <a:t>   </a:t>
            </a:r>
            <a:r>
              <a:rPr lang="ru-RU" sz="9600" b="1" dirty="0" err="1" smtClean="0">
                <a:latin typeface="Book Antiqua" pitchFamily="18" charset="0"/>
              </a:rPr>
              <a:t>Що</a:t>
            </a:r>
            <a:r>
              <a:rPr lang="ru-RU" sz="9600" b="1" dirty="0" smtClean="0">
                <a:latin typeface="Book Antiqua" pitchFamily="18" charset="0"/>
              </a:rPr>
              <a:t> </a:t>
            </a:r>
            <a:r>
              <a:rPr lang="ru-RU" sz="9600" b="1" dirty="0" err="1" smtClean="0">
                <a:latin typeface="Book Antiqua" pitchFamily="18" charset="0"/>
              </a:rPr>
              <a:t>це</a:t>
            </a:r>
            <a:r>
              <a:rPr lang="ru-RU" sz="9600" b="1" dirty="0" smtClean="0">
                <a:latin typeface="Book Antiqua" pitchFamily="18" charset="0"/>
              </a:rPr>
              <a:t>?</a:t>
            </a:r>
          </a:p>
        </p:txBody>
      </p:sp>
      <p:pic>
        <p:nvPicPr>
          <p:cNvPr id="184326" name="Picture 6" descr="j0336396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437063"/>
            <a:ext cx="2087563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3" grpId="0"/>
      <p:bldP spid="18432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395288" y="332656"/>
            <a:ext cx="8135937" cy="6192688"/>
          </a:xfrm>
        </p:spPr>
        <p:txBody>
          <a:bodyPr/>
          <a:lstStyle/>
          <a:p>
            <a:pPr marL="609600" indent="-609600" eaLnBrk="1" hangingPunct="1">
              <a:lnSpc>
                <a:spcPct val="110000"/>
              </a:lnSpc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Агрегат моментальної зйомки.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 у кожного в будинку, “і мови немає, і правду </a:t>
            </a:r>
            <a:r>
              <a:rPr lang="uk-UA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скаже”</a:t>
            </a: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Скло – з одного боку має сріблясту поверхню.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lnSpc>
                <a:spcPct val="110000"/>
              </a:lnSpc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Дівчата часто дивляться в нього.</a:t>
            </a:r>
          </a:p>
          <a:p>
            <a:pPr marL="609600" indent="-609600" eaLnBrk="1" hangingPunct="1">
              <a:lnSpc>
                <a:spcPct val="110000"/>
              </a:lnSpc>
              <a:buClr>
                <a:srgbClr val="FF0000"/>
              </a:buClr>
              <a:buSzPct val="105000"/>
              <a:buFont typeface="Arial" pitchFamily="34" charset="0"/>
              <a:buAutoNum type="arabicPeriod"/>
              <a:defRPr/>
            </a:pP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Легко побачити своє відображення.</a:t>
            </a:r>
            <a:b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(Відповідь:дзеркало)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5962" name="Picture 10" descr="j033690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228184" y="4509120"/>
            <a:ext cx="2016125" cy="2016125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5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25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25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4" name="WordArt 6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5329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Розминка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ntiqua-Bold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064500" cy="1871662"/>
          </a:xfrm>
        </p:spPr>
        <p:txBody>
          <a:bodyPr/>
          <a:lstStyle/>
          <a:p>
            <a:pPr eaLnBrk="1" hangingPunct="1">
              <a:defRPr/>
            </a:pPr>
            <a:r>
              <a:rPr lang="uk-UA" sz="3200" b="1" dirty="0" smtClean="0">
                <a:solidFill>
                  <a:srgbClr val="99FF33"/>
                </a:solidFill>
              </a:rPr>
              <a:t>У житті багатьох тварин тертя грає позитивну роль. Чи немає </a:t>
            </a:r>
            <a:r>
              <a:rPr lang="uk-UA" sz="3200" b="1" dirty="0" err="1" smtClean="0">
                <a:solidFill>
                  <a:srgbClr val="99FF33"/>
                </a:solidFill>
              </a:rPr>
              <a:t>“зайвого”</a:t>
            </a:r>
            <a:r>
              <a:rPr lang="uk-UA" sz="3200" b="1" dirty="0" smtClean="0">
                <a:solidFill>
                  <a:srgbClr val="99FF33"/>
                </a:solidFill>
              </a:rPr>
              <a:t> в цьому переліку слів?</a:t>
            </a:r>
            <a:endParaRPr lang="ru-RU" sz="3200" b="1" dirty="0" smtClean="0">
              <a:solidFill>
                <a:srgbClr val="99FF33"/>
              </a:solidFill>
            </a:endParaRPr>
          </a:p>
        </p:txBody>
      </p:sp>
      <p:sp>
        <p:nvSpPr>
          <p:cNvPr id="1239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23850" y="2060575"/>
            <a:ext cx="8540750" cy="439261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Хобот слона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Хвіст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собаки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Тіло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змії</a:t>
            </a:r>
            <a:endParaRPr lang="ru-RU" sz="4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Лапки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птахів</a:t>
            </a:r>
            <a:endParaRPr lang="ru-RU" sz="4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9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Панцир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черепахи</a:t>
            </a:r>
          </a:p>
          <a:p>
            <a:pPr marL="609600" indent="-609600" algn="r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/>
                </a:solidFill>
              </a:rPr>
              <a:t>						</a:t>
            </a:r>
            <a:r>
              <a:rPr lang="ru-RU" sz="4000" b="1" dirty="0" err="1" smtClean="0">
                <a:solidFill>
                  <a:schemeClr val="folHlink"/>
                </a:solidFill>
              </a:rPr>
              <a:t>Відповідь</a:t>
            </a:r>
            <a:r>
              <a:rPr lang="ru-RU" sz="4000" b="1" dirty="0" smtClean="0">
                <a:solidFill>
                  <a:schemeClr val="folHlink"/>
                </a:solidFill>
              </a:rPr>
              <a:t>: </a:t>
            </a:r>
            <a:r>
              <a:rPr lang="ru-RU" dirty="0" smtClean="0"/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uk-UA" sz="4000" b="1" dirty="0" smtClean="0">
                <a:solidFill>
                  <a:srgbClr val="99FF33"/>
                </a:solidFill>
              </a:rPr>
              <a:t>Усі ці </a:t>
            </a:r>
            <a:r>
              <a:rPr lang="uk-UA" sz="4000" b="1" dirty="0" err="1" smtClean="0">
                <a:solidFill>
                  <a:srgbClr val="99FF33"/>
                </a:solidFill>
              </a:rPr>
              <a:t>прислів</a:t>
            </a:r>
            <a:r>
              <a:rPr lang="en-US" sz="4000" b="1" dirty="0" smtClean="0">
                <a:solidFill>
                  <a:srgbClr val="99FF33"/>
                </a:solidFill>
              </a:rPr>
              <a:t>’</a:t>
            </a:r>
            <a:r>
              <a:rPr lang="ru-RU" sz="4000" b="1" dirty="0" smtClean="0">
                <a:solidFill>
                  <a:srgbClr val="99FF33"/>
                </a:solidFill>
              </a:rPr>
              <a:t>я </a:t>
            </a:r>
            <a:r>
              <a:rPr lang="ru-RU" sz="4000" b="1" dirty="0" err="1" smtClean="0">
                <a:solidFill>
                  <a:srgbClr val="99FF33"/>
                </a:solidFill>
              </a:rPr>
              <a:t>ріднить</a:t>
            </a:r>
            <a:r>
              <a:rPr lang="ru-RU" sz="4000" b="1" dirty="0" smtClean="0">
                <a:solidFill>
                  <a:srgbClr val="99FF33"/>
                </a:solidFill>
              </a:rPr>
              <a:t> </a:t>
            </a:r>
            <a:r>
              <a:rPr lang="ru-RU" sz="4000" b="1" dirty="0" err="1" smtClean="0">
                <a:solidFill>
                  <a:srgbClr val="99FF33"/>
                </a:solidFill>
              </a:rPr>
              <a:t>одне</a:t>
            </a:r>
            <a:r>
              <a:rPr lang="ru-RU" sz="4000" b="1" dirty="0" smtClean="0">
                <a:solidFill>
                  <a:srgbClr val="99FF33"/>
                </a:solidFill>
              </a:rPr>
              <a:t> </a:t>
            </a:r>
            <a:r>
              <a:rPr lang="ru-RU" sz="4000" b="1" dirty="0" err="1" smtClean="0">
                <a:solidFill>
                  <a:srgbClr val="99FF33"/>
                </a:solidFill>
              </a:rPr>
              <a:t>фізичне</a:t>
            </a:r>
            <a:r>
              <a:rPr lang="ru-RU" sz="4000" b="1" dirty="0" smtClean="0">
                <a:solidFill>
                  <a:srgbClr val="99FF33"/>
                </a:solidFill>
              </a:rPr>
              <a:t> </a:t>
            </a:r>
            <a:r>
              <a:rPr lang="ru-RU" sz="4000" b="1" dirty="0" err="1" smtClean="0">
                <a:solidFill>
                  <a:srgbClr val="99FF33"/>
                </a:solidFill>
              </a:rPr>
              <a:t>явище</a:t>
            </a:r>
            <a:r>
              <a:rPr lang="ru-RU" sz="4000" b="1" dirty="0" smtClean="0">
                <a:solidFill>
                  <a:srgbClr val="99FF33"/>
                </a:solidFill>
              </a:rPr>
              <a:t>?</a:t>
            </a:r>
          </a:p>
        </p:txBody>
      </p:sp>
      <p:sp>
        <p:nvSpPr>
          <p:cNvPr id="12288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250825" y="2060575"/>
            <a:ext cx="8353425" cy="4535488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Book Antiqua" pitchFamily="18" charset="0"/>
              </a:rPr>
              <a:t>Навчання і праця усе перетруть.</a:t>
            </a:r>
            <a:endParaRPr lang="ru-RU" sz="4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uk-UA" sz="4000" b="1" dirty="0" smtClean="0">
                <a:solidFill>
                  <a:schemeClr val="tx2"/>
                </a:solidFill>
                <a:latin typeface="Book Antiqua" pitchFamily="18" charset="0"/>
              </a:rPr>
              <a:t>Суха ложка-рот дере.</a:t>
            </a:r>
            <a:endParaRPr lang="ru-RU" sz="4000" b="1" dirty="0" smtClean="0">
              <a:solidFill>
                <a:schemeClr val="tx2"/>
              </a:solidFill>
              <a:latin typeface="Book Antiqua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Йде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як по маслу.</a:t>
            </a:r>
          </a:p>
          <a:p>
            <a:pPr marL="609600" indent="-609600" eaLnBrk="1" hangingPunct="1">
              <a:lnSpc>
                <a:spcPct val="80000"/>
              </a:lnSpc>
              <a:buClr>
                <a:srgbClr val="D60093"/>
              </a:buClr>
              <a:buSzPct val="95000"/>
              <a:buFont typeface="Arial" pitchFamily="34" charset="0"/>
              <a:buAutoNum type="arabicPeriod"/>
              <a:defRPr/>
            </a:pP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Слизький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 як </a:t>
            </a:r>
            <a:r>
              <a:rPr lang="ru-RU" sz="4000" b="1" dirty="0" err="1" smtClean="0">
                <a:solidFill>
                  <a:schemeClr val="tx2"/>
                </a:solidFill>
                <a:latin typeface="Book Antiqua" pitchFamily="18" charset="0"/>
              </a:rPr>
              <a:t>минь</a:t>
            </a:r>
            <a:r>
              <a:rPr lang="ru-RU" sz="4000" b="1" dirty="0" smtClean="0">
                <a:solidFill>
                  <a:schemeClr val="tx2"/>
                </a:solidFill>
                <a:latin typeface="Book Antiqua" pitchFamily="18" charset="0"/>
              </a:rPr>
              <a:t>.</a:t>
            </a:r>
          </a:p>
          <a:p>
            <a:pPr marL="609600" indent="-609600" algn="r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ru-RU" sz="2800" dirty="0" smtClean="0"/>
              <a:t>						 </a:t>
            </a:r>
            <a:r>
              <a:rPr lang="ru-RU" sz="4000" b="1" dirty="0" err="1" smtClean="0">
                <a:solidFill>
                  <a:schemeClr val="folHlink"/>
                </a:solidFill>
              </a:rPr>
              <a:t>Відповідь</a:t>
            </a:r>
            <a:r>
              <a:rPr lang="ru-RU" sz="4000" b="1" dirty="0" smtClean="0">
                <a:solidFill>
                  <a:schemeClr val="folHlink"/>
                </a:solidFill>
              </a:rPr>
              <a:t>:</a:t>
            </a:r>
            <a:r>
              <a:rPr lang="ru-RU" sz="4000" dirty="0" smtClean="0">
                <a:solidFill>
                  <a:schemeClr val="folHlink"/>
                </a:solidFill>
              </a:rPr>
              <a:t> </a:t>
            </a:r>
            <a:r>
              <a:rPr lang="ru-RU" sz="4800" dirty="0" smtClean="0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WordArt 2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7993062" cy="53292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uk-UA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Цікаві питання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ntiqua-Bold"/>
            </a:endParaRPr>
          </a:p>
        </p:txBody>
      </p:sp>
      <p:pic>
        <p:nvPicPr>
          <p:cNvPr id="186375" name="Picture 7" descr="j0283747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4292600"/>
            <a:ext cx="3298825" cy="194945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34938" y="333375"/>
            <a:ext cx="9009062" cy="62642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99FF33"/>
                </a:solidFill>
              </a:rPr>
              <a:t> 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1.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</a:rPr>
              <a:t> 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першого</a:t>
            </a:r>
            <a:r>
              <a:rPr lang="ru-RU" sz="2400" b="1" dirty="0" smtClean="0"/>
              <a:t> космонавта.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2.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Назвіть</a:t>
            </a:r>
            <a:r>
              <a:rPr lang="ru-RU" sz="2400" b="1" dirty="0" smtClean="0"/>
              <a:t> вид </a:t>
            </a:r>
            <a:r>
              <a:rPr lang="ru-RU" sz="2400" b="1" dirty="0" err="1" smtClean="0"/>
              <a:t>руху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падаючої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сніжинки</a:t>
            </a:r>
            <a:r>
              <a:rPr lang="ru-RU" sz="2400" b="1" dirty="0" smtClean="0"/>
              <a:t>.  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3.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являє</a:t>
            </a:r>
            <a:r>
              <a:rPr lang="ru-RU" sz="2400" b="1" dirty="0" smtClean="0"/>
              <a:t> собою вода в твердому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?  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4.</a:t>
            </a:r>
            <a:r>
              <a:rPr lang="ru-RU" sz="2400" b="1" dirty="0" smtClean="0"/>
              <a:t>  </a:t>
            </a:r>
            <a:r>
              <a:rPr lang="ru-RU" sz="2400" b="1" dirty="0" err="1" smtClean="0"/>
              <a:t>Прилад</a:t>
            </a:r>
            <a:r>
              <a:rPr lang="ru-RU" sz="2400" b="1" dirty="0" smtClean="0"/>
              <a:t> для </a:t>
            </a:r>
            <a:r>
              <a:rPr lang="ru-RU" sz="2400" b="1" dirty="0" err="1" smtClean="0"/>
              <a:t>вимірювання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довжини</a:t>
            </a:r>
            <a:r>
              <a:rPr lang="ru-RU" sz="2400" b="1" dirty="0" smtClean="0"/>
              <a:t>.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5.</a:t>
            </a:r>
            <a:r>
              <a:rPr lang="ru-RU" sz="2400" b="1" dirty="0" smtClean="0"/>
              <a:t>Про </a:t>
            </a:r>
            <a:r>
              <a:rPr lang="ru-RU" sz="2400" b="1" dirty="0" err="1" smtClean="0"/>
              <a:t>речовину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відомо,що</a:t>
            </a:r>
            <a:r>
              <a:rPr lang="ru-RU" sz="2400" b="1" dirty="0" smtClean="0"/>
              <a:t> вона не </a:t>
            </a:r>
            <a:r>
              <a:rPr lang="ru-RU" sz="2400" b="1" dirty="0" err="1" smtClean="0"/>
              <a:t>зберігає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свій</a:t>
            </a:r>
            <a:r>
              <a:rPr lang="ru-RU" sz="2400" b="1" dirty="0" smtClean="0"/>
              <a:t>    </a:t>
            </a:r>
            <a:r>
              <a:rPr lang="ru-RU" sz="2400" b="1" dirty="0" err="1" smtClean="0"/>
              <a:t>обсяг</a:t>
            </a:r>
            <a:r>
              <a:rPr lang="ru-RU" sz="2400" b="1" dirty="0" smtClean="0"/>
              <a:t>. В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тіло</a:t>
            </a:r>
            <a:r>
              <a:rPr lang="ru-RU" sz="2400" b="1" dirty="0" smtClean="0"/>
              <a:t>?  </a:t>
            </a:r>
            <a:r>
              <a:rPr lang="ru-RU" sz="2400" b="1" i="1" dirty="0" smtClean="0"/>
              <a:t> 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6.  </a:t>
            </a:r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зберігається</a:t>
            </a:r>
            <a:r>
              <a:rPr lang="ru-RU" sz="2400" b="1" dirty="0" smtClean="0"/>
              <a:t> в м. Севр (</a:t>
            </a:r>
            <a:r>
              <a:rPr lang="ru-RU" sz="2400" b="1" dirty="0" err="1" smtClean="0"/>
              <a:t>поблизу</a:t>
            </a:r>
            <a:r>
              <a:rPr lang="ru-RU" sz="2400" b="1" dirty="0" smtClean="0"/>
              <a:t> Парижа)?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7.  </a:t>
            </a:r>
            <a:r>
              <a:rPr lang="ru-RU" sz="2400" b="1" dirty="0" smtClean="0"/>
              <a:t>Як </a:t>
            </a:r>
            <a:r>
              <a:rPr lang="ru-RU" sz="2400" b="1" dirty="0" err="1" smtClean="0"/>
              <a:t>називається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дрібна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частка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?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8.  </a:t>
            </a:r>
            <a:r>
              <a:rPr lang="ru-RU" sz="2400" b="1" dirty="0" smtClean="0"/>
              <a:t>Як </a:t>
            </a:r>
            <a:r>
              <a:rPr lang="ru-RU" sz="2400" b="1" dirty="0" err="1" smtClean="0"/>
              <a:t>називається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явище</a:t>
            </a:r>
            <a:r>
              <a:rPr lang="ru-RU" sz="2400" b="1" dirty="0" smtClean="0"/>
              <a:t>, при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молекули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однієї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проникають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між</a:t>
            </a:r>
            <a:r>
              <a:rPr lang="ru-RU" sz="2400" b="1" dirty="0" smtClean="0"/>
              <a:t> молекулами </a:t>
            </a:r>
            <a:r>
              <a:rPr lang="ru-RU" sz="2400" b="1" dirty="0" err="1" smtClean="0"/>
              <a:t>іншої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речовини</a:t>
            </a:r>
            <a:r>
              <a:rPr lang="ru-RU" sz="2400" b="1" dirty="0" smtClean="0"/>
              <a:t>?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None/>
              <a:tabLst>
                <a:tab pos="266700" algn="l"/>
              </a:tabLst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9.  </a:t>
            </a:r>
            <a:r>
              <a:rPr lang="ru-RU" sz="2400" b="1" dirty="0" err="1" smtClean="0"/>
              <a:t>Тіло</a:t>
            </a:r>
            <a:r>
              <a:rPr lang="ru-RU" sz="2400" b="1" dirty="0" smtClean="0"/>
              <a:t> добре </a:t>
            </a:r>
            <a:r>
              <a:rPr lang="ru-RU" sz="2400" b="1" dirty="0" err="1" smtClean="0"/>
              <a:t>зберігаї</a:t>
            </a:r>
            <a:r>
              <a:rPr lang="ru-RU" sz="2400" b="1" dirty="0" smtClean="0"/>
              <a:t> свою форму. В </a:t>
            </a:r>
            <a:r>
              <a:rPr lang="ru-RU" sz="2400" b="1" dirty="0" err="1" smtClean="0"/>
              <a:t>якому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стані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воно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знаходиться</a:t>
            </a:r>
            <a:r>
              <a:rPr lang="ru-RU" sz="2400" b="1" dirty="0" smtClean="0"/>
              <a:t>?</a:t>
            </a:r>
          </a:p>
          <a:p>
            <a:pPr eaLnBrk="1" hangingPunct="1">
              <a:lnSpc>
                <a:spcPct val="80000"/>
              </a:lnSpc>
              <a:spcBef>
                <a:spcPct val="10000"/>
              </a:spcBef>
              <a:buFont typeface="Arial" pitchFamily="34" charset="0"/>
              <a:buNone/>
              <a:tabLst>
                <a:tab pos="266700" algn="l"/>
              </a:tabLst>
              <a:defRPr/>
            </a:pPr>
            <a:endParaRPr lang="ru-RU" sz="2400" b="1" dirty="0" smtClean="0"/>
          </a:p>
        </p:txBody>
      </p:sp>
      <p:pic>
        <p:nvPicPr>
          <p:cNvPr id="37892" name="Picture 4" descr="Картинки по запросу картинки физ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4581128"/>
            <a:ext cx="4032448" cy="21328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Цілі і завдання заходу: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1.Показати знання і вміння учнів, набуті на уроках фізики, через індивідуально-диференційований підхід.</a:t>
            </a:r>
            <a:br>
              <a:rPr lang="uk-UA" dirty="0" smtClean="0"/>
            </a:br>
            <a:r>
              <a:rPr lang="uk-UA" dirty="0" smtClean="0"/>
              <a:t>2.Зацікавити учнів у вивченні предмета.</a:t>
            </a:r>
            <a:br>
              <a:rPr lang="uk-UA" dirty="0" smtClean="0"/>
            </a:br>
            <a:r>
              <a:rPr lang="uk-UA" dirty="0" smtClean="0"/>
              <a:t>3.Сформувати потреби до поглиблення і розширення знань.</a:t>
            </a:r>
            <a:br>
              <a:rPr lang="uk-UA" dirty="0" smtClean="0"/>
            </a:br>
            <a:r>
              <a:rPr lang="uk-UA" dirty="0" smtClean="0"/>
              <a:t>4.Залучати учнів до експериментальних завдань.</a:t>
            </a:r>
            <a:endParaRPr lang="ru-RU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FF0000"/>
                </a:solidFill>
              </a:rPr>
              <a:t>Історична довідка про перші теплові машини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625" y="1600200"/>
            <a:ext cx="8540750" cy="4853136"/>
          </a:xfrm>
        </p:spPr>
        <p:txBody>
          <a:bodyPr/>
          <a:lstStyle/>
          <a:p>
            <a:r>
              <a:rPr lang="uk-UA" dirty="0" smtClean="0"/>
              <a:t>Від теплових парових машин, зусиллями ряду конструкторів і винахідників, техніка перейшла к двигуну внутрішнього згорання.</a:t>
            </a:r>
            <a:endParaRPr lang="ru-RU" dirty="0"/>
          </a:p>
        </p:txBody>
      </p:sp>
      <p:pic>
        <p:nvPicPr>
          <p:cNvPr id="4" name="Picture 16" descr="j03119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356992"/>
            <a:ext cx="4224337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603250" y="2060575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dirty="0" err="1" smtClean="0">
                <a:solidFill>
                  <a:srgbClr val="99FF33"/>
                </a:solidFill>
                <a:latin typeface="Times New Roman" pitchFamily="18" charset="0"/>
              </a:rPr>
              <a:t>Демонстрація</a:t>
            </a:r>
            <a:r>
              <a:rPr lang="ru-RU" sz="8800" b="1" dirty="0" smtClean="0">
                <a:solidFill>
                  <a:srgbClr val="99FF33"/>
                </a:solidFill>
                <a:latin typeface="Times New Roman" pitchFamily="18" charset="0"/>
              </a:rPr>
              <a:t> </a:t>
            </a:r>
            <a:br>
              <a:rPr lang="ru-RU" sz="8800" b="1" dirty="0" smtClean="0">
                <a:solidFill>
                  <a:srgbClr val="99FF33"/>
                </a:solidFill>
                <a:latin typeface="Times New Roman" pitchFamily="18" charset="0"/>
              </a:rPr>
            </a:br>
            <a:r>
              <a:rPr lang="ru-RU" sz="8800" b="1" dirty="0" err="1" smtClean="0">
                <a:solidFill>
                  <a:srgbClr val="99FF33"/>
                </a:solidFill>
                <a:latin typeface="Times New Roman" pitchFamily="18" charset="0"/>
              </a:rPr>
              <a:t>досліду</a:t>
            </a:r>
            <a:r>
              <a:rPr lang="ru-RU" sz="8800" b="1" dirty="0" smtClean="0">
                <a:solidFill>
                  <a:srgbClr val="99FF33"/>
                </a:solidFill>
                <a:latin typeface="Times New Roman" pitchFamily="18" charset="0"/>
              </a:rPr>
              <a:t> Томаса </a:t>
            </a:r>
            <a:r>
              <a:rPr lang="ru-RU" sz="8800" b="1" dirty="0" err="1" smtClean="0">
                <a:solidFill>
                  <a:srgbClr val="99FF33"/>
                </a:solidFill>
                <a:latin typeface="Times New Roman" pitchFamily="18" charset="0"/>
              </a:rPr>
              <a:t>Ньюкомена</a:t>
            </a:r>
            <a:r>
              <a:rPr lang="ru-RU" sz="8800" b="1" dirty="0" smtClean="0">
                <a:solidFill>
                  <a:srgbClr val="99FF33"/>
                </a:solidFill>
                <a:latin typeface="Times New Roman" pitchFamily="18" charset="0"/>
              </a:rPr>
              <a:t>»</a:t>
            </a:r>
            <a:r>
              <a:rPr lang="ru-RU" sz="4000" dirty="0" smtClean="0"/>
              <a:t> </a:t>
            </a:r>
          </a:p>
        </p:txBody>
      </p:sp>
      <p:pic>
        <p:nvPicPr>
          <p:cNvPr id="303109" name="Picture 5" descr="j0285257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31840" y="4581128"/>
            <a:ext cx="2738437" cy="19558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3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310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250825" y="764704"/>
            <a:ext cx="432117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/>
                </a:solidFill>
              </a:rPr>
              <a:t/>
            </a:r>
            <a:br>
              <a:rPr lang="ru-RU" sz="16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«Тепло –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сила,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перетворено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в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рух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8488" name="Picture 8" descr="watt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765175"/>
            <a:ext cx="4103688" cy="5832475"/>
          </a:xfr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8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8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7" descr="j0285246"/>
          <p:cNvPicPr>
            <a:picLocks noGrp="1" noChangeAspect="1" noChangeArrowheads="1" noCrop="1"/>
          </p:cNvPicPr>
          <p:nvPr>
            <p:ph type="media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5588" name="WordArt 4"/>
          <p:cNvSpPr>
            <a:spLocks noChangeArrowheads="1" noChangeShapeType="1" noTextEdit="1"/>
          </p:cNvSpPr>
          <p:nvPr/>
        </p:nvSpPr>
        <p:spPr bwMode="auto">
          <a:xfrm>
            <a:off x="1116013" y="2205038"/>
            <a:ext cx="7489825" cy="1944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uk-UA" sz="3600" b="1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Boyarsky"/>
              </a:rPr>
              <a:t>Нагородження</a:t>
            </a:r>
            <a:endParaRPr lang="ru-RU" sz="3600" b="1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/>
              </a:solidFill>
              <a:latin typeface="Boyarsky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844824"/>
            <a:ext cx="7772400" cy="2304256"/>
          </a:xfrm>
        </p:spPr>
        <p:txBody>
          <a:bodyPr/>
          <a:lstStyle/>
          <a:p>
            <a:pPr algn="ctr">
              <a:buNone/>
            </a:pPr>
            <a:r>
              <a:rPr lang="uk-UA" sz="6000" b="1" i="1" dirty="0" smtClean="0">
                <a:latin typeface="Book Antiqua" pitchFamily="18" charset="0"/>
              </a:rPr>
              <a:t>Підведення підсумків уроку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042988" y="115888"/>
            <a:ext cx="7273925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5400" b="1" dirty="0" err="1" smtClean="0">
                <a:solidFill>
                  <a:srgbClr val="FF0000"/>
                </a:solidFill>
                <a:latin typeface="Antiqua-Bold" pitchFamily="2" charset="0"/>
              </a:rPr>
              <a:t>Галілео</a:t>
            </a:r>
            <a:r>
              <a:rPr lang="ru-RU" sz="5400" b="1" dirty="0" smtClean="0">
                <a:solidFill>
                  <a:srgbClr val="FF0000"/>
                </a:solidFill>
                <a:latin typeface="Antiqua-Bold" pitchFamily="2" charset="0"/>
              </a:rPr>
              <a:t>  </a:t>
            </a:r>
            <a:r>
              <a:rPr lang="ru-RU" sz="5400" b="1" dirty="0" err="1" smtClean="0">
                <a:solidFill>
                  <a:srgbClr val="FF0000"/>
                </a:solidFill>
                <a:latin typeface="Antiqua-Bold" pitchFamily="2" charset="0"/>
              </a:rPr>
              <a:t>Галілей</a:t>
            </a:r>
            <a:endParaRPr lang="ru-RU" sz="5400" b="1" dirty="0" smtClean="0">
              <a:solidFill>
                <a:srgbClr val="FF0000"/>
              </a:solidFill>
              <a:latin typeface="Antiqua-Bold" pitchFamily="2" charset="0"/>
            </a:endParaRPr>
          </a:p>
        </p:txBody>
      </p:sp>
      <p:pic>
        <p:nvPicPr>
          <p:cNvPr id="97286" name="Picture 6" descr="галилей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905250" cy="5040312"/>
          </a:xfrm>
          <a:noFill/>
          <a:ln w="25400">
            <a:solidFill>
              <a:srgbClr val="FF0000"/>
            </a:solidFill>
          </a:ln>
        </p:spPr>
      </p:pic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4716463" y="1412875"/>
            <a:ext cx="386873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За допомогою телескопа виявив гори на Місяці,  відкрив 4 супутника  у Юпітера.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1692275" y="116632"/>
            <a:ext cx="5543550" cy="1026368"/>
          </a:xfrm>
        </p:spPr>
        <p:txBody>
          <a:bodyPr/>
          <a:lstStyle/>
          <a:p>
            <a:pPr eaLnBrk="1" hangingPunct="1">
              <a:defRPr/>
            </a:pPr>
            <a:r>
              <a:rPr lang="ru-RU" sz="6000" b="1" dirty="0" err="1" smtClean="0">
                <a:solidFill>
                  <a:srgbClr val="FF0000"/>
                </a:solidFill>
                <a:latin typeface="Antiqua-Bold" pitchFamily="2" charset="0"/>
              </a:rPr>
              <a:t>Ісаак</a:t>
            </a:r>
            <a:r>
              <a:rPr lang="ru-RU" sz="6000" b="1" dirty="0" smtClean="0">
                <a:solidFill>
                  <a:srgbClr val="FF0000"/>
                </a:solidFill>
                <a:latin typeface="Antiqua-Bold" pitchFamily="2" charset="0"/>
              </a:rPr>
              <a:t> Ньютон</a:t>
            </a:r>
          </a:p>
        </p:txBody>
      </p:sp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4211960" y="1628775"/>
            <a:ext cx="4716140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2"/>
                </a:solidFill>
              </a:rPr>
              <a:t/>
            </a:r>
            <a:br>
              <a:rPr lang="ru-RU" sz="1200" b="1" dirty="0" smtClean="0">
                <a:solidFill>
                  <a:schemeClr val="tx2"/>
                </a:solidFill>
              </a:rPr>
            </a:b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Великий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фізик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відкрив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всевітнього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тяжіння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69" name="Picture 9" descr="ньютон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341438"/>
            <a:ext cx="3667125" cy="5038725"/>
          </a:xfr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  <p:bldP spid="921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40750" cy="1007839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FF0000"/>
                </a:solidFill>
                <a:latin typeface="Antiqua-Bold" pitchFamily="2" charset="0"/>
              </a:rPr>
              <a:t>Юрій</a:t>
            </a:r>
            <a:r>
              <a:rPr lang="ru-RU" b="1" dirty="0" smtClean="0">
                <a:solidFill>
                  <a:srgbClr val="FF0000"/>
                </a:solidFill>
                <a:latin typeface="Antiqua-Bold" pitchFamily="2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ntiqua-Bold" pitchFamily="2" charset="0"/>
              </a:rPr>
              <a:t>Олексійович</a:t>
            </a:r>
            <a:r>
              <a:rPr lang="ru-RU" b="1" dirty="0" smtClean="0">
                <a:solidFill>
                  <a:srgbClr val="FF0000"/>
                </a:solidFill>
                <a:latin typeface="Antiqua-Bold" pitchFamily="2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Antiqua-Bold" pitchFamily="2" charset="0"/>
              </a:rPr>
              <a:t>Гагарін</a:t>
            </a:r>
            <a:endParaRPr lang="ru-RU" b="1" dirty="0" smtClean="0">
              <a:solidFill>
                <a:srgbClr val="FF0000"/>
              </a:solidFill>
              <a:latin typeface="Antiqua-Bold" pitchFamily="2" charset="0"/>
            </a:endParaRPr>
          </a:p>
        </p:txBody>
      </p:sp>
      <p:pic>
        <p:nvPicPr>
          <p:cNvPr id="95238" name="Picture 6" descr="гагарин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268413"/>
            <a:ext cx="3667125" cy="5037137"/>
          </a:xfrm>
          <a:noFill/>
          <a:ln w="25400">
            <a:solidFill>
              <a:srgbClr val="FF0000"/>
            </a:solidFill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283968" y="1268760"/>
            <a:ext cx="475252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вій історичний політ в космос він скоїв 12 квітня 1961 року на радянському кораблі - супутнику  «Схід». політ тривав 1 година 48 хвилин.</a:t>
            </a:r>
            <a:endParaRPr lang="ru-RU" sz="4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/>
      <p:bldP spid="952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188913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6600" b="1" dirty="0" err="1" smtClean="0">
                <a:solidFill>
                  <a:srgbClr val="FF0000"/>
                </a:solidFill>
                <a:latin typeface="Antiqua-Bold" pitchFamily="2" charset="0"/>
              </a:rPr>
              <a:t>Архімед</a:t>
            </a:r>
            <a:endParaRPr lang="ru-RU" sz="6600" b="1" dirty="0" smtClean="0">
              <a:solidFill>
                <a:srgbClr val="FF0000"/>
              </a:solidFill>
              <a:latin typeface="Antiqua-Bold" pitchFamily="2" charset="0"/>
            </a:endParaRPr>
          </a:p>
        </p:txBody>
      </p:sp>
      <p:pic>
        <p:nvPicPr>
          <p:cNvPr id="96264" name="Picture 8" descr="Архимед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412875"/>
            <a:ext cx="4214813" cy="5051425"/>
          </a:xfrm>
          <a:noFill/>
          <a:ln w="25400">
            <a:solidFill>
              <a:srgbClr val="FF0000"/>
            </a:solidFill>
          </a:ln>
        </p:spPr>
      </p:pic>
      <p:sp>
        <p:nvSpPr>
          <p:cNvPr id="96266" name="Text Box 10"/>
          <p:cNvSpPr txBox="1">
            <a:spLocks noChangeArrowheads="1"/>
          </p:cNvSpPr>
          <p:nvPr/>
        </p:nvSpPr>
        <p:spPr bwMode="auto">
          <a:xfrm>
            <a:off x="4643438" y="1412776"/>
            <a:ext cx="40513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600" dirty="0" smtClean="0"/>
              <a:t> </a:t>
            </a:r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uk-UA" sz="4000" dirty="0" smtClean="0">
                <a:latin typeface="Times New Roman" pitchFamily="18" charset="0"/>
                <a:cs typeface="Times New Roman" pitchFamily="18" charset="0"/>
              </a:rPr>
              <a:t>ому належить вигук «ЕВРИКА!», який прозвучав услід за зробленим відкриттям. </a:t>
            </a:r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6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  <p:bldP spid="962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4075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err="1" smtClean="0">
                <a:solidFill>
                  <a:srgbClr val="FF0000"/>
                </a:solidFill>
                <a:latin typeface="Antiqua-Bold" pitchFamily="2" charset="0"/>
              </a:rPr>
              <a:t>Вільгельм</a:t>
            </a:r>
            <a:r>
              <a:rPr lang="ru-RU" b="1" dirty="0" smtClean="0">
                <a:solidFill>
                  <a:srgbClr val="FF0000"/>
                </a:solidFill>
                <a:latin typeface="Antiqua-Bold" pitchFamily="2" charset="0"/>
              </a:rPr>
              <a:t> Конрад Рентген</a:t>
            </a:r>
          </a:p>
        </p:txBody>
      </p:sp>
      <p:sp>
        <p:nvSpPr>
          <p:cNvPr id="94214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499992" y="1556792"/>
            <a:ext cx="4211960" cy="5040560"/>
          </a:xfrm>
        </p:spPr>
        <p:txBody>
          <a:bodyPr/>
          <a:lstStyle/>
          <a:p>
            <a:pPr algn="ctr" eaLnBrk="1" hangingPunct="1">
              <a:buFont typeface="Arial" pitchFamily="34" charset="0"/>
              <a:buNone/>
              <a:defRPr/>
            </a:pPr>
            <a:r>
              <a:rPr lang="ru-RU" sz="2800" dirty="0" smtClean="0"/>
              <a:t>   </a:t>
            </a:r>
            <a:r>
              <a:rPr lang="ru-RU" sz="4000" b="1" dirty="0" smtClean="0">
                <a:solidFill>
                  <a:schemeClr val="tx2"/>
                </a:solidFill>
              </a:rPr>
              <a:t>В.К.Рентген – лауреат </a:t>
            </a:r>
            <a:r>
              <a:rPr lang="ru-RU" sz="4000" b="1" dirty="0" err="1" smtClean="0">
                <a:solidFill>
                  <a:schemeClr val="tx2"/>
                </a:solidFill>
              </a:rPr>
              <a:t>першої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Нобелівської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премії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з</a:t>
            </a: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ru-RU" sz="4000" b="1" dirty="0" err="1" smtClean="0">
                <a:solidFill>
                  <a:schemeClr val="tx2"/>
                </a:solidFill>
              </a:rPr>
              <a:t>фізики</a:t>
            </a:r>
            <a:endParaRPr lang="ru-RU" sz="4000" b="1" dirty="0" smtClean="0">
              <a:solidFill>
                <a:schemeClr val="tx2"/>
              </a:solidFill>
            </a:endParaRPr>
          </a:p>
          <a:p>
            <a:pPr algn="ctr" eaLnBrk="1" hangingPunct="1"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chemeClr val="tx2"/>
                </a:solidFill>
              </a:rPr>
              <a:t>(1901 р.)</a:t>
            </a:r>
          </a:p>
        </p:txBody>
      </p:sp>
      <p:pic>
        <p:nvPicPr>
          <p:cNvPr id="94215" name="Picture 7" descr="rentge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1556792"/>
            <a:ext cx="3816424" cy="5067300"/>
          </a:xfrm>
          <a:noFill/>
          <a:ln w="25400">
            <a:solidFill>
              <a:srgbClr val="FF0000"/>
            </a:solidFill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4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94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  <p:bldP spid="942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611188" y="1268413"/>
            <a:ext cx="7993062" cy="5329237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00004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Конкурс </a:t>
            </a:r>
          </a:p>
          <a:p>
            <a:pPr algn="ctr"/>
            <a:r>
              <a:rPr lang="ru-RU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ntiqua-Bold"/>
              </a:rPr>
              <a:t>ерудитів</a:t>
            </a:r>
            <a:endParaRPr lang="ru-RU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Antiqua-Bold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 animBg="1"/>
    </p:bldLst>
  </p:timing>
</p:sld>
</file>

<file path=ppt/theme/theme1.xml><?xml version="1.0" encoding="utf-8"?>
<a:theme xmlns:a="http://schemas.openxmlformats.org/drawingml/2006/main" name="Граница">
  <a:themeElements>
    <a:clrScheme name="Граница 1">
      <a:dk1>
        <a:srgbClr val="00007A"/>
      </a:dk1>
      <a:lt1>
        <a:srgbClr val="FFFFFF"/>
      </a:lt1>
      <a:dk2>
        <a:srgbClr val="000066"/>
      </a:dk2>
      <a:lt2>
        <a:srgbClr val="CCECFF"/>
      </a:lt2>
      <a:accent1>
        <a:srgbClr val="6F64C2"/>
      </a:accent1>
      <a:accent2>
        <a:srgbClr val="0089BA"/>
      </a:accent2>
      <a:accent3>
        <a:srgbClr val="AAAAB8"/>
      </a:accent3>
      <a:accent4>
        <a:srgbClr val="DADADA"/>
      </a:accent4>
      <a:accent5>
        <a:srgbClr val="BBB8DD"/>
      </a:accent5>
      <a:accent6>
        <a:srgbClr val="007CA8"/>
      </a:accent6>
      <a:hlink>
        <a:srgbClr val="66CCFF"/>
      </a:hlink>
      <a:folHlink>
        <a:srgbClr val="00CC99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алют">
  <a:themeElements>
    <a:clrScheme name="Салют 1">
      <a:dk1>
        <a:srgbClr val="AF273E"/>
      </a:dk1>
      <a:lt1>
        <a:srgbClr val="FFCC00"/>
      </a:lt1>
      <a:dk2>
        <a:srgbClr val="000000"/>
      </a:dk2>
      <a:lt2>
        <a:srgbClr val="FFFFFF"/>
      </a:lt2>
      <a:accent1>
        <a:srgbClr val="FF8B17"/>
      </a:accent1>
      <a:accent2>
        <a:srgbClr val="FFE103"/>
      </a:accent2>
      <a:accent3>
        <a:srgbClr val="AAAAAA"/>
      </a:accent3>
      <a:accent4>
        <a:srgbClr val="DAAE00"/>
      </a:accent4>
      <a:accent5>
        <a:srgbClr val="FFC4AB"/>
      </a:accent5>
      <a:accent6>
        <a:srgbClr val="E7CC02"/>
      </a:accent6>
      <a:hlink>
        <a:srgbClr val="FF3399"/>
      </a:hlink>
      <a:folHlink>
        <a:srgbClr val="FE1F08"/>
      </a:folHlink>
    </a:clrScheme>
    <a:fontScheme name="Салют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алют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алют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738</TotalTime>
  <Words>567</Words>
  <Application>Microsoft Office PowerPoint</Application>
  <PresentationFormat>Экран (4:3)</PresentationFormat>
  <Paragraphs>107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Граница</vt:lpstr>
      <vt:lpstr>Салют</vt:lpstr>
      <vt:lpstr>“Клуб юних фізиків”</vt:lpstr>
      <vt:lpstr>Слайд 2</vt:lpstr>
      <vt:lpstr>Цілі і завдання заходу:</vt:lpstr>
      <vt:lpstr>Галілео  Галілей</vt:lpstr>
      <vt:lpstr>Ісаак Ньютон</vt:lpstr>
      <vt:lpstr>Юрій Олексійович Гагарін</vt:lpstr>
      <vt:lpstr>Архімед</vt:lpstr>
      <vt:lpstr>Вільгельм Конрад Рентген</vt:lpstr>
      <vt:lpstr>Слайд 9</vt:lpstr>
      <vt:lpstr>Питання для I-ої команди</vt:lpstr>
      <vt:lpstr>Слайд 11</vt:lpstr>
      <vt:lpstr>Слайд 12</vt:lpstr>
      <vt:lpstr>Питання для II-ої команди</vt:lpstr>
      <vt:lpstr>Слайд 14</vt:lpstr>
      <vt:lpstr>Слайд 15</vt:lpstr>
      <vt:lpstr>Слайд 16</vt:lpstr>
      <vt:lpstr>Загадка перша</vt:lpstr>
      <vt:lpstr>Слайд 18</vt:lpstr>
      <vt:lpstr>Загадка друга</vt:lpstr>
      <vt:lpstr>Слайд 20</vt:lpstr>
      <vt:lpstr>Загадка третя</vt:lpstr>
      <vt:lpstr>Слайд 22</vt:lpstr>
      <vt:lpstr>Загадка четверта</vt:lpstr>
      <vt:lpstr>Слайд 24</vt:lpstr>
      <vt:lpstr>Слайд 25</vt:lpstr>
      <vt:lpstr>У житті багатьох тварин тертя грає позитивну роль. Чи немає “зайвого” в цьому переліку слів?</vt:lpstr>
      <vt:lpstr>Усі ці прислів’я ріднить одне фізичне явище?</vt:lpstr>
      <vt:lpstr>Слайд 28</vt:lpstr>
      <vt:lpstr>Слайд 29</vt:lpstr>
      <vt:lpstr>Історична довідка про перші теплові машини</vt:lpstr>
      <vt:lpstr>Демонстрація  досліду Томаса Ньюкомена» 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</dc:title>
  <dc:creator>User</dc:creator>
  <cp:lastModifiedBy>Марина</cp:lastModifiedBy>
  <cp:revision>157</cp:revision>
  <dcterms:created xsi:type="dcterms:W3CDTF">2007-11-21T17:53:59Z</dcterms:created>
  <dcterms:modified xsi:type="dcterms:W3CDTF">2017-02-05T19:26:21Z</dcterms:modified>
</cp:coreProperties>
</file>